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DB090-4140-4AB3-BCCF-83AF3E914EB8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5AA58-43AE-4A62-9D5A-654D43738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45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66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555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58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45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9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9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1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9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2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8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1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4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0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48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9D791-6084-41EE-95DD-E9207E22CB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D171B-2CFE-427A-9572-AD77F518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7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8.jpeg"/><Relationship Id="rId4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image" Target="../media/image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14.jpeg"/><Relationship Id="rId4" Type="http://schemas.openxmlformats.org/officeDocument/2006/relationships/image" Target="../media/image12.jpe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3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6.png"/><Relationship Id="rId2" Type="http://schemas.microsoft.com/office/2007/relationships/media" Target="../media/media1.wav"/><Relationship Id="rId1" Type="http://schemas.openxmlformats.org/officeDocument/2006/relationships/tags" Target="../tags/tag23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26.png"/><Relationship Id="rId2" Type="http://schemas.microsoft.com/office/2007/relationships/media" Target="../media/media2.wav"/><Relationship Id="rId1" Type="http://schemas.openxmlformats.org/officeDocument/2006/relationships/tags" Target="../tags/tag25.xml"/><Relationship Id="rId6" Type="http://schemas.openxmlformats.org/officeDocument/2006/relationships/image" Target="../media/image28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27.png"/><Relationship Id="rId5" Type="http://schemas.openxmlformats.org/officeDocument/2006/relationships/image" Target="../media/image28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av"/><Relationship Id="rId7" Type="http://schemas.openxmlformats.org/officeDocument/2006/relationships/image" Target="../media/image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9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27.png"/><Relationship Id="rId5" Type="http://schemas.openxmlformats.org/officeDocument/2006/relationships/image" Target="../media/image29.jpe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6.png"/><Relationship Id="rId2" Type="http://schemas.microsoft.com/office/2007/relationships/media" Target="../media/media4.wav"/><Relationship Id="rId1" Type="http://schemas.openxmlformats.org/officeDocument/2006/relationships/tags" Target="../tags/tag30.xml"/><Relationship Id="rId6" Type="http://schemas.openxmlformats.org/officeDocument/2006/relationships/image" Target="../media/image30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27.png"/><Relationship Id="rId5" Type="http://schemas.openxmlformats.org/officeDocument/2006/relationships/image" Target="../media/image30.jpe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jpeg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1"/>
              </p:custDataLst>
            </p:nvPr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唱歌、女、右边、便宜、说话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401156" cy="725272"/>
            <a:chOff x="745067" y="2855231"/>
            <a:chExt cx="9402382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259558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）动词结构做定语</a:t>
              </a:r>
              <a:endPara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51866" y="2855231"/>
              <a:ext cx="259558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比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字句（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</a:p>
          </p:txBody>
        </p:sp>
      </p:grpSp>
      <p:grpSp>
        <p:nvGrpSpPr>
          <p:cNvPr id="6" name="组合 49"/>
          <p:cNvGrpSpPr/>
          <p:nvPr/>
        </p:nvGrpSpPr>
        <p:grpSpPr>
          <a:xfrm>
            <a:off x="745923" y="3816141"/>
            <a:ext cx="7837805" cy="554594"/>
            <a:chOff x="745067" y="4331548"/>
            <a:chExt cx="7838827" cy="554594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297465" y="4331548"/>
              <a:ext cx="5286429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掌握正反问句的句调，并能正确朗读。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病字头、两点水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8445522" cy="725272"/>
            <a:chOff x="745067" y="5395071"/>
            <a:chExt cx="8446623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602503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）比较事物的性质、程度的差别和高低（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比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字句）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32810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表达估计或猜测（可能）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67380" y="2880360"/>
            <a:ext cx="2366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）助动词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可能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29962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9685" y="1811419"/>
            <a:ext cx="1933401" cy="942447"/>
            <a:chOff x="12092" y="1589"/>
            <a:chExt cx="367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92" y="1724"/>
              <a:ext cx="3671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263775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文本框 9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hái zi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孩子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chàng gē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唱歌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959698" y="1912382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nǚ 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女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43932" y="1910857"/>
            <a:ext cx="186230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nán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男</a:t>
            </a:r>
          </a:p>
        </p:txBody>
      </p:sp>
    </p:spTree>
    <p:extLst>
      <p:ext uri="{BB962C8B-B14F-4D97-AF65-F5344CB8AC3E}">
        <p14:creationId xmlns:p14="http://schemas.microsoft.com/office/powerpoint/2010/main" val="1515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688565" y="1811419"/>
            <a:ext cx="2052428" cy="942447"/>
            <a:chOff x="11900" y="1589"/>
            <a:chExt cx="3897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900" y="1724"/>
              <a:ext cx="3897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文本框 24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hái zi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孩子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chàng gē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唱歌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843932" y="1882282"/>
            <a:ext cx="186230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nán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男</a:t>
            </a:r>
          </a:p>
        </p:txBody>
      </p:sp>
    </p:spTree>
    <p:extLst>
      <p:ext uri="{BB962C8B-B14F-4D97-AF65-F5344CB8AC3E}">
        <p14:creationId xmlns:p14="http://schemas.microsoft.com/office/powerpoint/2010/main" val="3441253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783892" y="1811419"/>
            <a:ext cx="1985541" cy="942447"/>
            <a:chOff x="12081" y="1589"/>
            <a:chExt cx="3770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81" y="1724"/>
              <a:ext cx="3770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7987030" y="180022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263775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文本框 26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chàng gē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唱歌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43932" y="1882282"/>
            <a:ext cx="186230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nán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男</a:t>
            </a:r>
          </a:p>
        </p:txBody>
      </p:sp>
    </p:spTree>
    <p:extLst>
      <p:ext uri="{BB962C8B-B14F-4D97-AF65-F5344CB8AC3E}">
        <p14:creationId xmlns:p14="http://schemas.microsoft.com/office/powerpoint/2010/main" val="1443795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091940" y="3394710"/>
            <a:ext cx="4007485" cy="225425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987186" y="1811419"/>
            <a:ext cx="1585800" cy="942447"/>
            <a:chOff x="12467" y="1589"/>
            <a:chExt cx="301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89" y="1724"/>
              <a:ext cx="2989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打篮球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文本框 6"/>
          <p:cNvSpPr txBox="1"/>
          <p:nvPr/>
        </p:nvSpPr>
        <p:spPr>
          <a:xfrm>
            <a:off x="7843932" y="1891807"/>
            <a:ext cx="186230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nán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男</a:t>
            </a:r>
          </a:p>
        </p:txBody>
      </p:sp>
    </p:spTree>
    <p:extLst>
      <p:ext uri="{BB962C8B-B14F-4D97-AF65-F5344CB8AC3E}">
        <p14:creationId xmlns:p14="http://schemas.microsoft.com/office/powerpoint/2010/main" val="1895572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115368" y="77025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63" y="4504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运动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63" y="3099"/>
              <a:ext cx="7429" cy="460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qù nián 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去年</a:t>
              </a:r>
              <a:endParaRPr lang="zh-CN" alt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last year</a:t>
              </a:r>
            </a:p>
          </p:txBody>
        </p:sp>
      </p:grpSp>
      <p:grpSp>
        <p:nvGrpSpPr>
          <p:cNvPr id="58" name="也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63" y="2911"/>
              <a:ext cx="7429" cy="47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shuō huà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说话</a:t>
              </a:r>
            </a:p>
            <a:p>
              <a:pPr algn="ctr"/>
              <a:r>
                <a:rPr lang="en-US" altLang="zh-CN" sz="28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speak, to say, to talk</a:t>
              </a:r>
            </a:p>
          </p:txBody>
        </p:sp>
      </p:grpSp>
      <p:grpSp>
        <p:nvGrpSpPr>
          <p:cNvPr id="34" name="为什么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3" y="3196"/>
              <a:ext cx="7429" cy="4409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bǐ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比</a:t>
              </a:r>
              <a:endParaRPr lang="en-US" altLang="zh-CN" sz="5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than，（superior or inferior）to</a:t>
              </a:r>
            </a:p>
          </p:txBody>
        </p:sp>
      </p:grpSp>
      <p:grpSp>
        <p:nvGrpSpPr>
          <p:cNvPr id="16" name="最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63" y="3098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hái zi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孩子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child，kid</a:t>
              </a:r>
            </a:p>
          </p:txBody>
        </p:sp>
      </p:grpSp>
      <p:grpSp>
        <p:nvGrpSpPr>
          <p:cNvPr id="29" name="觉得-有问题不显示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63" y="3438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jué dé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觉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得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think</a:t>
              </a:r>
            </a:p>
          </p:txBody>
        </p:sp>
      </p:grpSp>
      <p:grpSp>
        <p:nvGrpSpPr>
          <p:cNvPr id="2" name="旅游"/>
          <p:cNvGrpSpPr/>
          <p:nvPr/>
        </p:nvGrpSpPr>
        <p:grpSpPr>
          <a:xfrm>
            <a:off x="6115368" y="735965"/>
            <a:ext cx="4752340" cy="5817235"/>
            <a:chOff x="9629" y="1159"/>
            <a:chExt cx="7484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9" y="3099"/>
              <a:ext cx="7484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chàng gē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唱歌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sing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觉得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099"/>
              <a:ext cx="7429" cy="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男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man, male</a:t>
              </a:r>
            </a:p>
          </p:txBody>
        </p:sp>
      </p:grpSp>
      <p:grpSp>
        <p:nvGrpSpPr>
          <p:cNvPr id="6" name="眼睛"/>
          <p:cNvGrpSpPr/>
          <p:nvPr/>
        </p:nvGrpSpPr>
        <p:grpSpPr>
          <a:xfrm>
            <a:off x="1337628" y="735965"/>
            <a:ext cx="4717415" cy="5817235"/>
            <a:chOff x="2105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5" y="3099"/>
              <a:ext cx="7429" cy="460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nǚ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女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woman，female</a:t>
              </a:r>
            </a:p>
          </p:txBody>
        </p:sp>
      </p:grpSp>
      <p:grpSp>
        <p:nvGrpSpPr>
          <p:cNvPr id="21" name="它"/>
          <p:cNvGrpSpPr/>
          <p:nvPr/>
        </p:nvGrpSpPr>
        <p:grpSpPr>
          <a:xfrm>
            <a:off x="1338263" y="735965"/>
            <a:ext cx="4716780" cy="5817235"/>
            <a:chOff x="2106" y="1159"/>
            <a:chExt cx="7428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098"/>
              <a:ext cx="7428" cy="460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yòu bian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右边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right，right side</a:t>
              </a:r>
            </a:p>
          </p:txBody>
        </p:sp>
      </p:grpSp>
      <p:grpSp>
        <p:nvGrpSpPr>
          <p:cNvPr id="37" name="新"/>
          <p:cNvGrpSpPr/>
          <p:nvPr/>
        </p:nvGrpSpPr>
        <p:grpSpPr>
          <a:xfrm>
            <a:off x="1337628" y="728206"/>
            <a:ext cx="4716780" cy="5817235"/>
            <a:chOff x="2106" y="1159"/>
            <a:chExt cx="7428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342" y="3110"/>
              <a:ext cx="6957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pián yi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便宜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cheap，inexpensive</a:t>
              </a:r>
            </a:p>
          </p:txBody>
        </p:sp>
      </p:grpSp>
      <p:grpSp>
        <p:nvGrpSpPr>
          <p:cNvPr id="61" name="要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062"/>
              <a:ext cx="7429" cy="470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kě néng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可能</a:t>
              </a:r>
            </a:p>
            <a:p>
              <a:pPr algn="ctr"/>
              <a:r>
                <a:rPr lang="en-US" altLang="zh-CN" sz="28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maybe, perhaps, probably</a:t>
              </a:r>
            </a:p>
          </p:txBody>
        </p:sp>
      </p:grpSp>
      <p:grpSp>
        <p:nvGrpSpPr>
          <p:cNvPr id="67" name="一起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111"/>
              <a:ext cx="7429" cy="4797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xìng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姓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family name, suename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0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唱歌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chàng gē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右边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yòu bian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可能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kě néng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男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nán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便宜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pián yi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女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nǚ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3401767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姓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xìng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去年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qù nián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比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bǐ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86020" y="127635"/>
            <a:ext cx="2338705" cy="3194050"/>
            <a:chOff x="9266" y="2028"/>
            <a:chExt cx="3683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66" y="4252"/>
              <a:ext cx="368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孩子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hái zi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说话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shuō huà 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9041387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唱歌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唱一首歌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会唱歌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一起唱歌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你会唱歌吗？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我想给大家唱一首歌。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女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9484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女孩子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女同学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那个女老师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837565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你认识那个女老师吗？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837628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我不知道这个女同学是哪个班的。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377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32738" y="1068705"/>
            <a:ext cx="2810372" cy="2725420"/>
            <a:chOff x="2259" y="705"/>
            <a:chExt cx="5367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2259" y="1859"/>
              <a:ext cx="5367" cy="3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右边</a:t>
              </a:r>
              <a:b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</a:b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（左边）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776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在右边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我的右边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右边的学生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商店在我们学校的右边。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我右边是个漂亮的女孩子。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7763" y="4061460"/>
            <a:ext cx="2114701" cy="2759075"/>
            <a:chOff x="3266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66" y="1819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便宜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7179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很便宜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不便宜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便宜一些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这个商店的东西很便宜。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今天的水果比昨天便宜一些。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32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315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说话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256790" y="179006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02180" y="1787525"/>
            <a:ext cx="951801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256790" y="179260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021965" y="1831975"/>
            <a:ext cx="77597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不说话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说很多话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说一会儿话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256790" y="278193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256790" y="278447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256790" y="278447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021965" y="2823845"/>
            <a:ext cx="77597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上课的时候，你为什么不说话？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256790" y="37738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256790" y="3771265"/>
            <a:ext cx="94862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256790" y="377634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021965" y="3815080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我想和朋友说说话，你先走吧。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235200" y="48094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235200" y="4806950"/>
            <a:ext cx="950785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35200" y="4812030"/>
            <a:ext cx="852170" cy="889000"/>
            <a:chOff x="584" y="3246"/>
            <a:chExt cx="1342" cy="1400"/>
          </a:xfrm>
        </p:grpSpPr>
        <p:sp>
          <p:nvSpPr>
            <p:cNvPr id="30" name="椭圆 2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2" name="图片 31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3" name="文本框 7"/>
          <p:cNvSpPr txBox="1"/>
          <p:nvPr/>
        </p:nvSpPr>
        <p:spPr>
          <a:xfrm>
            <a:off x="3000375" y="4851400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说话的那个人就是我的汉语老师。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66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11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374812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动词短语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中心语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74333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动词结构做定语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3809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A Verb(Phrase) Used as an Attributive Modifier</a:t>
            </a:r>
          </a:p>
          <a:p>
            <a:pPr marR="0" algn="l" defTabSz="914400">
              <a:buClrTx/>
              <a:buSzTx/>
              <a:buFontTx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2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新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买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的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衣服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妈妈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做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的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晚饭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爸爸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修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的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电脑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77094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91610" y="4656455"/>
            <a:ext cx="4094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和你一起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照相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人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是谁？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2496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91610" y="5447665"/>
            <a:ext cx="560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和我一起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照相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人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是我朋友。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74465" y="1169670"/>
            <a:ext cx="26758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这是谁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买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8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书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974465" y="1910715"/>
            <a:ext cx="26758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这是我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买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8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书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91610" y="2607310"/>
            <a:ext cx="33870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这是在哪儿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买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8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书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91610" y="3348355"/>
            <a:ext cx="33870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这是在书店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买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8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书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2" grpId="1" animBg="1"/>
      <p:bldP spid="13" grpId="0" bldLvl="0" animBg="1"/>
      <p:bldP spid="10" grpId="0"/>
      <p:bldP spid="10" grpId="1"/>
      <p:bldP spid="12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1057275"/>
            <a:ext cx="5234305" cy="1616710"/>
            <a:chOff x="-241879" y="521722"/>
            <a:chExt cx="5066279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809" y="1062107"/>
              <a:ext cx="4263591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M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ā m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a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zuò de cài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妈妈做的菜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239" y="2705585"/>
            <a:ext cx="5234305" cy="1616710"/>
            <a:chOff x="-241879" y="521722"/>
            <a:chExt cx="5234305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443166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W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ǒ zuó tiān mǎi de shǒu jī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我昨天买的手机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0" y="4462145"/>
            <a:ext cx="5234305" cy="1550670"/>
            <a:chOff x="-241879" y="521722"/>
            <a:chExt cx="5234305" cy="1563969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258"/>
              <a:ext cx="4431665" cy="10234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é nǐ yì qǐ chàng gē de nǚ hái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/>
              </a:r>
              <a:b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</a:b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和你一起唱歌的女孩</a:t>
              </a: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21814" y="1598145"/>
            <a:ext cx="4117975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shì wǒ dà xué tóng xué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是我大学同学。</a:t>
            </a:r>
            <a:endParaRPr lang="zh-CN" altLang="en-US" sz="40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21814" y="3245970"/>
            <a:ext cx="4117975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s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hì bái sè de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是白色的。</a:t>
            </a:r>
            <a:endParaRPr lang="zh-CN" altLang="en-US" sz="40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21179" y="5002380"/>
            <a:ext cx="4118610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z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hēn hǎo chī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真好吃</a:t>
            </a:r>
          </a:p>
        </p:txBody>
      </p:sp>
      <p:cxnSp>
        <p:nvCxnSpPr>
          <p:cNvPr id="15" name="直接连接符 14"/>
          <p:cNvCxnSpPr>
            <a:endCxn id="12" idx="1"/>
          </p:cNvCxnSpPr>
          <p:nvPr/>
        </p:nvCxnSpPr>
        <p:spPr>
          <a:xfrm>
            <a:off x="5322570" y="2059940"/>
            <a:ext cx="2198609" cy="34806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46" idx="3"/>
            <a:endCxn id="9" idx="1"/>
          </p:cNvCxnSpPr>
          <p:nvPr/>
        </p:nvCxnSpPr>
        <p:spPr>
          <a:xfrm>
            <a:off x="5234544" y="3784133"/>
            <a:ext cx="22872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51" idx="3"/>
            <a:endCxn id="5" idx="1"/>
          </p:cNvCxnSpPr>
          <p:nvPr/>
        </p:nvCxnSpPr>
        <p:spPr>
          <a:xfrm flipV="1">
            <a:off x="5234305" y="2136308"/>
            <a:ext cx="2287509" cy="336914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10616565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比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+B+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形容词（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数量短语）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A+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没有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+B+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形容词</a:t>
            </a:r>
            <a:endParaRPr lang="en-US" alt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比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字句（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）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47980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比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”Sentence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哥哥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比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姐姐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高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西瓜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比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苹果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贵两块钱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今天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没有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昨天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热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89266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33333 0 L 0.815573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465" y="2261235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红苹果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比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黄苹果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贵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4465" y="4898390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比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王方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小两岁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1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55210" y="883660"/>
            <a:ext cx="9916795" cy="1628140"/>
            <a:chOff x="-1702618" y="449132"/>
            <a:chExt cx="9916795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863346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上个星期比这个星期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zh-CN" altLang="en-US" sz="36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449132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67275" y="2265420"/>
            <a:ext cx="9929495" cy="1628140"/>
            <a:chOff x="-2011863" y="588197"/>
            <a:chExt cx="992949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我觉得汉语比英语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440805" y="1716993"/>
            <a:ext cx="218376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热得多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577205" y="3064462"/>
            <a:ext cx="92900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难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019935" y="363855"/>
            <a:ext cx="1472565" cy="706755"/>
            <a:chOff x="4428" y="448"/>
            <a:chExt cx="2319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914" y="448"/>
              <a:ext cx="1100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难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44925" y="34353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好吃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09260" y="337820"/>
            <a:ext cx="2997200" cy="706755"/>
            <a:chOff x="4370" y="448"/>
            <a:chExt cx="2551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370" y="448"/>
              <a:ext cx="2551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贵五十块钱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24570" y="343535"/>
            <a:ext cx="2062480" cy="706755"/>
            <a:chOff x="4428" y="448"/>
            <a:chExt cx="2319" cy="1113"/>
          </a:xfrm>
        </p:grpSpPr>
        <p:sp>
          <p:nvSpPr>
            <p:cNvPr id="17" name="圆角矩形 16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热得多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67275" y="3585585"/>
            <a:ext cx="9929495" cy="1628140"/>
            <a:chOff x="-2011863" y="588197"/>
            <a:chExt cx="9929495" cy="1628140"/>
          </a:xfrm>
        </p:grpSpPr>
        <p:sp>
          <p:nvSpPr>
            <p:cNvPr id="20" name="文本框 19"/>
            <p:cNvSpPr txBox="1"/>
            <p:nvPr/>
          </p:nvSpPr>
          <p:spPr>
            <a:xfrm>
              <a:off x="-728528" y="1062542"/>
              <a:ext cx="8646160" cy="10156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b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</a:b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这件白衣服比那件红的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lang="zh-CN" altLang="en-US" sz="36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6675404" y="4306758"/>
            <a:ext cx="305244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贵五十块钱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55210" y="4827645"/>
            <a:ext cx="9929495" cy="1628140"/>
            <a:chOff x="-2011863" y="588197"/>
            <a:chExt cx="9929495" cy="1628140"/>
          </a:xfrm>
        </p:grpSpPr>
        <p:sp>
          <p:nvSpPr>
            <p:cNvPr id="24" name="文本框 23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b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</a:b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妈妈做的饭比爸爸做的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5" name="图片 2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6285865" y="5616575"/>
            <a:ext cx="14452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好吃</a:t>
            </a:r>
          </a:p>
        </p:txBody>
      </p:sp>
      <p:sp>
        <p:nvSpPr>
          <p:cNvPr id="2" name="文本框 3"/>
          <p:cNvSpPr txBox="1"/>
          <p:nvPr/>
        </p:nvSpPr>
        <p:spPr>
          <a:xfrm>
            <a:off x="1495125" y="1494296"/>
            <a:ext cx="5508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hàng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</a:t>
            </a:r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xīng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qī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bǐ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zhè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</a:t>
            </a:r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xīng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qī</a:t>
            </a:r>
            <a:endParaRPr sz="24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1495125" y="2776044"/>
            <a:ext cx="5508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ǒ jué d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àn yǔ bǐ yīng yǔ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1548735" y="4086590"/>
            <a:ext cx="5934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Z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hè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jiàn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bái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yī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f</a:t>
            </a:r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u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bǐ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nà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jiàn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hóng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de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1522107" y="5347211"/>
            <a:ext cx="5934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ā m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zuò de fàn bǐ bà b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zuò de</a:t>
            </a:r>
          </a:p>
        </p:txBody>
      </p:sp>
    </p:spTree>
    <p:extLst>
      <p:ext uri="{BB962C8B-B14F-4D97-AF65-F5344CB8AC3E}">
        <p14:creationId xmlns:p14="http://schemas.microsoft.com/office/powerpoint/2010/main" val="18916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22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可能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动词（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V.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明天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可能</a:t>
                      </a:r>
                      <a:r>
                        <a:rPr lang="zh-CN" altLang="en-US" sz="3200" b="1" dirty="0">
                          <a:solidFill>
                            <a:schemeClr val="accent4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下雨</a:t>
                      </a:r>
                      <a:r>
                        <a:rPr lang="zh-CN" altLang="en-US" sz="3200" b="1" dirty="0">
                          <a:latin typeface="宋体" panose="0201060003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可能</a:t>
                      </a:r>
                      <a:r>
                        <a:rPr lang="zh-CN" altLang="en-US" sz="3200" b="1" dirty="0">
                          <a:solidFill>
                            <a:schemeClr val="accent4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去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学校了</a:t>
                      </a:r>
                      <a:r>
                        <a:rPr lang="zh-CN" altLang="en-US" sz="3200" b="1" dirty="0"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我明天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可能</a:t>
                      </a:r>
                      <a:r>
                        <a:rPr lang="zh-CN" altLang="en-US" sz="3200" b="1" dirty="0">
                          <a:solidFill>
                            <a:schemeClr val="accent4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去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北京</a:t>
                      </a:r>
                      <a:r>
                        <a:rPr lang="zh-CN" altLang="en-US" sz="3200" b="1" dirty="0"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助动词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可能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526161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Auxiliary Verb“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可能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3560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465" y="2261235"/>
            <a:ext cx="4094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他今天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可能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不来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上课了。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74465" y="4898390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可能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下午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有雨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80350" y="2261235"/>
            <a:ext cx="3326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/他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可能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一会儿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来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bldLvl="0" animBg="1"/>
      <p:bldP spid="8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兼职课件图片\ec5daa3c5f6bcc0a9e01cf805327ecb.pngec5daa3c5f6bcc0a9e01cf805327ecb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94430" y="3353118"/>
            <a:ext cx="4805680" cy="296989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433003" y="385185"/>
            <a:ext cx="7905750" cy="3066415"/>
            <a:chOff x="-1496243" y="303082"/>
            <a:chExt cx="7905750" cy="306641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2306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王方昨天做什么了？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谁和王方一起去唱歌？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和王方一起唱歌的人是她的男朋友吗？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王方是怎么认识这个朋友的？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33445" y="12890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：在歌厅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a karaoke bar</a:t>
            </a:r>
          </a:p>
        </p:txBody>
      </p:sp>
      <p:pic>
        <p:nvPicPr>
          <p:cNvPr id="2" name="11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0110" y="3451860"/>
            <a:ext cx="954405" cy="9251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041667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46575" y="1845945"/>
            <a:ext cx="74720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A：王方，昨天和你一起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唱歌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的人是谁？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一个朋友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A：什么朋友？是不是男朋友？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B：不是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不是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我同学介绍的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，昨天第一次见。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8080" y="1856764"/>
            <a:ext cx="6819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fāng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zuó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hé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chàng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gē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rén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25060" y="2719741"/>
            <a:ext cx="7782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péng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lang="en-US" alt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58080" y="3591596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hén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péng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r>
              <a:rPr lang="en-US" alt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nán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péng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53940" y="4451386"/>
            <a:ext cx="8189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tóng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xué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jiè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zuó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jiàn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：在歌厅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a karaoke bar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D:\Desktop\兼职课件图片\ec5daa3c5f6bcc0a9e01cf805327ecb.pngec5daa3c5f6bcc0a9e01cf805327ecb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0340" y="2310130"/>
            <a:ext cx="3801745" cy="234950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16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60191" y="2594122"/>
              <a:ext cx="1250296" cy="1478998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     dì shí yī kè                 Tā bǐ wǒ dà sān suì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第十一课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他比我大三岁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             Lesson 11                    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He is three years older than me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第十一课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864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：在宿舍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3787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dorm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2368" y="385185"/>
            <a:ext cx="7906385" cy="2512695"/>
            <a:chOff x="-1496878" y="303082"/>
            <a:chExt cx="7906385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878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看报纸的女孩子是谁？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哥哥正在做什么呢？哥哥多大了？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多大了？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!!1"/>
          <p:cNvSpPr/>
          <p:nvPr/>
        </p:nvSpPr>
        <p:spPr>
          <a:xfrm>
            <a:off x="3881755" y="3021330"/>
            <a:ext cx="3927475" cy="308102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11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09230" y="3072130"/>
            <a:ext cx="1078230" cy="839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4673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8050" y="1932940"/>
            <a:ext cx="758952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A：左边这个看报纸的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女孩子是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你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姐姐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B：是，右边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写字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的那个人是我哥哥。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A：你哥哥多大？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25岁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，他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比我大三岁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80660" y="1984411"/>
            <a:ext cx="7427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bi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nǚ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jiě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ma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8600" y="2829620"/>
            <a:ext cx="8405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hì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yòu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bi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xiě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nà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rén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gē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08600" y="3676075"/>
            <a:ext cx="714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gē g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duō dà</a:t>
            </a:r>
            <a:r>
              <a:rPr lang="zh-CN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endParaRPr lang="zh-CN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01615" y="4525070"/>
            <a:ext cx="692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È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wǔ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suì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suì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pic>
        <p:nvPicPr>
          <p:cNvPr id="9" name="图片 8" descr="C:\Users\zhangxt\Desktop\图片\8ac0d873d4b461f9944aedd35860c05.jpg8ac0d873d4b461f9944aedd35860c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090" y="2462530"/>
            <a:ext cx="3315970" cy="284353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：在宿舍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3787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dorm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244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93185" y="73596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：在商店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2631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a store</a:t>
            </a:r>
          </a:p>
        </p:txBody>
      </p:sp>
      <p:pic>
        <p:nvPicPr>
          <p:cNvPr id="7" name="图片 6" descr="C:\Users\zhangxt\Desktop\图片\97af8f08bdca2774921ee6acc913edc.jpg97af8f08bdca2774921ee6acc913ed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654868" y="3477895"/>
            <a:ext cx="3803015" cy="290512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892108" y="196590"/>
            <a:ext cx="7956550" cy="3131185"/>
            <a:chOff x="-1547043" y="303082"/>
            <a:chExt cx="7956550" cy="3131185"/>
          </a:xfrm>
        </p:grpSpPr>
        <p:sp>
          <p:nvSpPr>
            <p:cNvPr id="73" name="文本框 72"/>
            <p:cNvSpPr txBox="1"/>
            <p:nvPr/>
          </p:nvSpPr>
          <p:spPr>
            <a:xfrm>
              <a:off x="-1547043" y="168103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男的想买什么？今天的西瓜多少钱？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昨天的西瓜可能多少钱？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还有什么水果比昨天便宜？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pic>
        <p:nvPicPr>
          <p:cNvPr id="10" name="11-3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8200" y="3328035"/>
            <a:ext cx="1011555" cy="8959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470099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01565" y="1568450"/>
            <a:ext cx="68199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A：今天的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西瓜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怎么卖？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三块五一斤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比昨天便宜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B：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是，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苹果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也比昨天便宜一些。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您来点儿吧。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76875" y="164465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 tiān de xī guā zěn me mài</a:t>
            </a:r>
            <a:r>
              <a:rPr lang="zh-CN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76875" y="249872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ān kuài wǔ yì jīn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pic>
        <p:nvPicPr>
          <p:cNvPr id="15" name="图片 14" descr="C:\Users\zhangxt\Desktop\图片\97af8f08bdca2774921ee6acc913edc.jpg97af8f08bdca2774921ee6acc913edc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6940" y="2248535"/>
            <a:ext cx="3091180" cy="236093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文本框 10"/>
          <p:cNvSpPr txBox="1"/>
          <p:nvPr/>
        </p:nvSpPr>
        <p:spPr>
          <a:xfrm>
            <a:off x="5473065" y="3353435"/>
            <a:ext cx="7397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B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ǐ zuó tiān pián y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i.</a:t>
            </a:r>
            <a:endParaRPr lang="zh-CN" altLang="en-US" b="1"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：在商店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237490" y="702310"/>
            <a:ext cx="22631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a store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73065" y="4190389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S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hì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píng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guǒ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yě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bǐ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zuó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tiān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biàn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y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y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xiē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73065" y="50628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N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ín lái diǎnr b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a.</a:t>
            </a:r>
            <a:endParaRPr lang="zh-CN" altLang="en-US" b="1"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545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11" grpId="0"/>
      <p:bldP spid="11" grpId="1"/>
      <p:bldP spid="9" grpId="0"/>
      <p:bldP spid="9" grpId="1"/>
      <p:bldP spid="10" grpId="0"/>
      <p:bldP spid="1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：在学校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0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school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那个汉语老师正在做什么呢？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汉语老师是新来的吗？汉语老师是什么时候来的？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汉语老师姓什么？多大了？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 descr="C:\Users\zhangxt\Desktop\图片\f4d081eccba29ec14e4ae4f38d60094.jpgf4d081eccba29ec14e4ae4f38d6009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24020" y="3457893"/>
            <a:ext cx="3860165" cy="2613660"/>
          </a:xfrm>
          <a:prstGeom prst="rect">
            <a:avLst/>
          </a:prstGeom>
        </p:spPr>
      </p:pic>
      <p:pic>
        <p:nvPicPr>
          <p:cNvPr id="6" name="11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84185" y="2972435"/>
            <a:ext cx="1002030" cy="9163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533799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19270" y="1745615"/>
            <a:ext cx="724916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A：前边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说话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的那个人就是我的汉语老师。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zh-CN" altLang="en-US" sz="2800" dirty="0">
                <a:solidFill>
                  <a:srgbClr val="F5F8F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你可能不认识她。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B：是新来的汉语老师吗？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是去年来的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，她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姓王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28岁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：她比我们老师小两岁。</a:t>
            </a:r>
          </a:p>
          <a:p>
            <a:pPr fontAlgn="auto">
              <a:lnSpc>
                <a:spcPct val="200000"/>
              </a:lnSpc>
            </a:pP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3945" y="1745615"/>
            <a:ext cx="7556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ián bi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shuō huà de nà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rén jiù shì wǒ de 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àn yǔ lǎo shī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93945" y="2643505"/>
            <a:ext cx="6697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kě néng bú rèn shí tā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93945" y="52279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 bǐ wǒ m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lǎo shī xiǎo liǎng suì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  <a:endParaRPr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93945" y="4375174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nián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lái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de,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xìng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wáng</a:t>
            </a:r>
            <a:r>
              <a:rPr 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，</a:t>
            </a:r>
            <a:r>
              <a:rPr lang="en-US" alt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èr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bā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suì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</a:p>
        </p:txBody>
      </p:sp>
      <p:pic>
        <p:nvPicPr>
          <p:cNvPr id="2" name="图片 1" descr="C:\Users\zhangxt\Desktop\图片\f4d081eccba29ec14e4ae4f38d60094.jpgf4d081eccba29ec14e4ae4f38d6009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8800" y="2435543"/>
            <a:ext cx="3480435" cy="235648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：在学校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0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school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93945" y="3430270"/>
            <a:ext cx="3996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hì xīn lái de 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àn yǔ lǎo shī ma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73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6" grpId="0"/>
      <p:bldP spid="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55454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汉字偏旁“病字头”和“两点水”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792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病字头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”and“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两点水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03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病字头，一般与疾病有关。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病字头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”is usually related to diseases.</a:t>
                      </a:r>
                      <a:endParaRPr lang="zh-CN" altLang="en-US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两点水，一般与冰、寒冷有关。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two-drop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两点水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” is usually related to ice or coldness.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250" y="3174365"/>
            <a:ext cx="2368550" cy="1139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250" y="4723130"/>
            <a:ext cx="2386330" cy="102933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52145" y="3174365"/>
            <a:ext cx="918210" cy="993775"/>
            <a:chOff x="11308" y="972"/>
            <a:chExt cx="1446" cy="1565"/>
          </a:xfrm>
        </p:grpSpPr>
        <p:sp>
          <p:nvSpPr>
            <p:cNvPr id="9" name="文本框 8"/>
            <p:cNvSpPr txBox="1"/>
            <p:nvPr/>
          </p:nvSpPr>
          <p:spPr>
            <a:xfrm>
              <a:off x="11483" y="1364"/>
              <a:ext cx="212" cy="30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301">
                  <a:moveTo>
                    <a:pt x="29" y="0"/>
                  </a:moveTo>
                  <a:cubicBezTo>
                    <a:pt x="49" y="0"/>
                    <a:pt x="84" y="17"/>
                    <a:pt x="136" y="51"/>
                  </a:cubicBezTo>
                  <a:cubicBezTo>
                    <a:pt x="187" y="85"/>
                    <a:pt x="212" y="127"/>
                    <a:pt x="212" y="179"/>
                  </a:cubicBezTo>
                  <a:cubicBezTo>
                    <a:pt x="212" y="212"/>
                    <a:pt x="205" y="241"/>
                    <a:pt x="192" y="265"/>
                  </a:cubicBezTo>
                  <a:cubicBezTo>
                    <a:pt x="179" y="289"/>
                    <a:pt x="161" y="301"/>
                    <a:pt x="139" y="301"/>
                  </a:cubicBezTo>
                  <a:cubicBezTo>
                    <a:pt x="118" y="301"/>
                    <a:pt x="99" y="291"/>
                    <a:pt x="84" y="270"/>
                  </a:cubicBezTo>
                  <a:cubicBezTo>
                    <a:pt x="70" y="250"/>
                    <a:pt x="52" y="208"/>
                    <a:pt x="31" y="147"/>
                  </a:cubicBezTo>
                  <a:cubicBezTo>
                    <a:pt x="10" y="85"/>
                    <a:pt x="0" y="45"/>
                    <a:pt x="0" y="27"/>
                  </a:cubicBezTo>
                  <a:cubicBezTo>
                    <a:pt x="0" y="9"/>
                    <a:pt x="10" y="0"/>
                    <a:pt x="29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138" y="972"/>
              <a:ext cx="286" cy="25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251">
                  <a:moveTo>
                    <a:pt x="49" y="0"/>
                  </a:moveTo>
                  <a:cubicBezTo>
                    <a:pt x="74" y="0"/>
                    <a:pt x="110" y="6"/>
                    <a:pt x="157" y="17"/>
                  </a:cubicBezTo>
                  <a:cubicBezTo>
                    <a:pt x="203" y="29"/>
                    <a:pt x="236" y="48"/>
                    <a:pt x="256" y="75"/>
                  </a:cubicBezTo>
                  <a:cubicBezTo>
                    <a:pt x="276" y="102"/>
                    <a:pt x="286" y="129"/>
                    <a:pt x="286" y="157"/>
                  </a:cubicBezTo>
                  <a:cubicBezTo>
                    <a:pt x="286" y="184"/>
                    <a:pt x="279" y="207"/>
                    <a:pt x="267" y="224"/>
                  </a:cubicBezTo>
                  <a:cubicBezTo>
                    <a:pt x="254" y="242"/>
                    <a:pt x="237" y="251"/>
                    <a:pt x="216" y="251"/>
                  </a:cubicBezTo>
                  <a:cubicBezTo>
                    <a:pt x="195" y="251"/>
                    <a:pt x="172" y="239"/>
                    <a:pt x="148" y="215"/>
                  </a:cubicBezTo>
                  <a:lnTo>
                    <a:pt x="63" y="126"/>
                  </a:lnTo>
                  <a:cubicBezTo>
                    <a:pt x="21" y="84"/>
                    <a:pt x="0" y="53"/>
                    <a:pt x="0" y="32"/>
                  </a:cubicBezTo>
                  <a:cubicBezTo>
                    <a:pt x="0" y="11"/>
                    <a:pt x="16" y="0"/>
                    <a:pt x="49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308" y="1211"/>
              <a:ext cx="1447" cy="132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7" h="1327">
                  <a:moveTo>
                    <a:pt x="1303" y="0"/>
                  </a:moveTo>
                  <a:cubicBezTo>
                    <a:pt x="1340" y="0"/>
                    <a:pt x="1373" y="7"/>
                    <a:pt x="1402" y="22"/>
                  </a:cubicBezTo>
                  <a:cubicBezTo>
                    <a:pt x="1432" y="36"/>
                    <a:pt x="1447" y="55"/>
                    <a:pt x="1447" y="77"/>
                  </a:cubicBezTo>
                  <a:cubicBezTo>
                    <a:pt x="1447" y="100"/>
                    <a:pt x="1424" y="114"/>
                    <a:pt x="1380" y="119"/>
                  </a:cubicBezTo>
                  <a:cubicBezTo>
                    <a:pt x="1288" y="130"/>
                    <a:pt x="1110" y="160"/>
                    <a:pt x="847" y="209"/>
                  </a:cubicBezTo>
                  <a:cubicBezTo>
                    <a:pt x="807" y="217"/>
                    <a:pt x="771" y="221"/>
                    <a:pt x="739" y="221"/>
                  </a:cubicBezTo>
                  <a:cubicBezTo>
                    <a:pt x="707" y="221"/>
                    <a:pt x="678" y="214"/>
                    <a:pt x="651" y="200"/>
                  </a:cubicBezTo>
                  <a:cubicBezTo>
                    <a:pt x="644" y="380"/>
                    <a:pt x="615" y="563"/>
                    <a:pt x="563" y="750"/>
                  </a:cubicBezTo>
                  <a:cubicBezTo>
                    <a:pt x="511" y="936"/>
                    <a:pt x="427" y="1078"/>
                    <a:pt x="311" y="1178"/>
                  </a:cubicBezTo>
                  <a:cubicBezTo>
                    <a:pt x="195" y="1277"/>
                    <a:pt x="124" y="1327"/>
                    <a:pt x="96" y="1327"/>
                  </a:cubicBezTo>
                  <a:cubicBezTo>
                    <a:pt x="80" y="1327"/>
                    <a:pt x="72" y="1320"/>
                    <a:pt x="72" y="1304"/>
                  </a:cubicBezTo>
                  <a:cubicBezTo>
                    <a:pt x="72" y="1292"/>
                    <a:pt x="86" y="1271"/>
                    <a:pt x="115" y="1240"/>
                  </a:cubicBezTo>
                  <a:cubicBezTo>
                    <a:pt x="221" y="1132"/>
                    <a:pt x="299" y="1033"/>
                    <a:pt x="348" y="941"/>
                  </a:cubicBezTo>
                  <a:cubicBezTo>
                    <a:pt x="398" y="850"/>
                    <a:pt x="437" y="739"/>
                    <a:pt x="465" y="608"/>
                  </a:cubicBezTo>
                  <a:cubicBezTo>
                    <a:pt x="376" y="683"/>
                    <a:pt x="287" y="754"/>
                    <a:pt x="199" y="819"/>
                  </a:cubicBezTo>
                  <a:cubicBezTo>
                    <a:pt x="184" y="834"/>
                    <a:pt x="163" y="842"/>
                    <a:pt x="136" y="842"/>
                  </a:cubicBezTo>
                  <a:cubicBezTo>
                    <a:pt x="109" y="842"/>
                    <a:pt x="79" y="825"/>
                    <a:pt x="48" y="792"/>
                  </a:cubicBezTo>
                  <a:cubicBezTo>
                    <a:pt x="16" y="759"/>
                    <a:pt x="0" y="734"/>
                    <a:pt x="0" y="718"/>
                  </a:cubicBezTo>
                  <a:cubicBezTo>
                    <a:pt x="0" y="701"/>
                    <a:pt x="7" y="691"/>
                    <a:pt x="21" y="688"/>
                  </a:cubicBezTo>
                  <a:cubicBezTo>
                    <a:pt x="35" y="685"/>
                    <a:pt x="55" y="683"/>
                    <a:pt x="82" y="683"/>
                  </a:cubicBezTo>
                  <a:cubicBezTo>
                    <a:pt x="110" y="683"/>
                    <a:pt x="150" y="673"/>
                    <a:pt x="205" y="652"/>
                  </a:cubicBezTo>
                  <a:cubicBezTo>
                    <a:pt x="259" y="631"/>
                    <a:pt x="350" y="590"/>
                    <a:pt x="478" y="528"/>
                  </a:cubicBezTo>
                  <a:cubicBezTo>
                    <a:pt x="498" y="422"/>
                    <a:pt x="508" y="322"/>
                    <a:pt x="508" y="228"/>
                  </a:cubicBezTo>
                  <a:cubicBezTo>
                    <a:pt x="508" y="183"/>
                    <a:pt x="504" y="153"/>
                    <a:pt x="495" y="140"/>
                  </a:cubicBezTo>
                  <a:cubicBezTo>
                    <a:pt x="486" y="126"/>
                    <a:pt x="482" y="110"/>
                    <a:pt x="482" y="93"/>
                  </a:cubicBezTo>
                  <a:cubicBezTo>
                    <a:pt x="482" y="76"/>
                    <a:pt x="493" y="68"/>
                    <a:pt x="514" y="68"/>
                  </a:cubicBezTo>
                  <a:cubicBezTo>
                    <a:pt x="539" y="68"/>
                    <a:pt x="580" y="88"/>
                    <a:pt x="635" y="128"/>
                  </a:cubicBezTo>
                  <a:cubicBezTo>
                    <a:pt x="704" y="126"/>
                    <a:pt x="767" y="119"/>
                    <a:pt x="823" y="108"/>
                  </a:cubicBezTo>
                  <a:cubicBezTo>
                    <a:pt x="879" y="97"/>
                    <a:pt x="979" y="72"/>
                    <a:pt x="1122" y="33"/>
                  </a:cubicBezTo>
                  <a:cubicBezTo>
                    <a:pt x="1207" y="11"/>
                    <a:pt x="1267" y="0"/>
                    <a:pt x="1303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63905" y="4742815"/>
            <a:ext cx="449580" cy="848360"/>
            <a:chOff x="11014" y="1229"/>
            <a:chExt cx="468" cy="1036"/>
          </a:xfrm>
        </p:grpSpPr>
        <p:sp>
          <p:nvSpPr>
            <p:cNvPr id="28" name="文本框 27"/>
            <p:cNvSpPr txBox="1"/>
            <p:nvPr/>
          </p:nvSpPr>
          <p:spPr>
            <a:xfrm>
              <a:off x="11110" y="1229"/>
              <a:ext cx="297" cy="2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56">
                  <a:moveTo>
                    <a:pt x="45" y="0"/>
                  </a:moveTo>
                  <a:cubicBezTo>
                    <a:pt x="89" y="0"/>
                    <a:pt x="141" y="12"/>
                    <a:pt x="204" y="35"/>
                  </a:cubicBezTo>
                  <a:cubicBezTo>
                    <a:pt x="266" y="59"/>
                    <a:pt x="297" y="101"/>
                    <a:pt x="297" y="163"/>
                  </a:cubicBezTo>
                  <a:cubicBezTo>
                    <a:pt x="297" y="225"/>
                    <a:pt x="278" y="256"/>
                    <a:pt x="241" y="256"/>
                  </a:cubicBezTo>
                  <a:cubicBezTo>
                    <a:pt x="207" y="256"/>
                    <a:pt x="158" y="225"/>
                    <a:pt x="95" y="162"/>
                  </a:cubicBezTo>
                  <a:cubicBezTo>
                    <a:pt x="32" y="98"/>
                    <a:pt x="0" y="56"/>
                    <a:pt x="0" y="33"/>
                  </a:cubicBezTo>
                  <a:cubicBezTo>
                    <a:pt x="0" y="11"/>
                    <a:pt x="15" y="0"/>
                    <a:pt x="45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014" y="1591"/>
              <a:ext cx="468" cy="67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8" h="674">
                  <a:moveTo>
                    <a:pt x="437" y="0"/>
                  </a:moveTo>
                  <a:cubicBezTo>
                    <a:pt x="458" y="0"/>
                    <a:pt x="468" y="9"/>
                    <a:pt x="468" y="26"/>
                  </a:cubicBezTo>
                  <a:cubicBezTo>
                    <a:pt x="468" y="44"/>
                    <a:pt x="452" y="80"/>
                    <a:pt x="420" y="134"/>
                  </a:cubicBezTo>
                  <a:cubicBezTo>
                    <a:pt x="265" y="398"/>
                    <a:pt x="178" y="561"/>
                    <a:pt x="158" y="623"/>
                  </a:cubicBezTo>
                  <a:cubicBezTo>
                    <a:pt x="146" y="657"/>
                    <a:pt x="129" y="674"/>
                    <a:pt x="106" y="674"/>
                  </a:cubicBezTo>
                  <a:cubicBezTo>
                    <a:pt x="78" y="674"/>
                    <a:pt x="53" y="643"/>
                    <a:pt x="32" y="581"/>
                  </a:cubicBezTo>
                  <a:cubicBezTo>
                    <a:pt x="11" y="519"/>
                    <a:pt x="0" y="476"/>
                    <a:pt x="0" y="453"/>
                  </a:cubicBezTo>
                  <a:cubicBezTo>
                    <a:pt x="0" y="430"/>
                    <a:pt x="5" y="413"/>
                    <a:pt x="14" y="403"/>
                  </a:cubicBezTo>
                  <a:cubicBezTo>
                    <a:pt x="23" y="393"/>
                    <a:pt x="40" y="388"/>
                    <a:pt x="64" y="388"/>
                  </a:cubicBezTo>
                  <a:cubicBezTo>
                    <a:pt x="97" y="388"/>
                    <a:pt x="198" y="279"/>
                    <a:pt x="367" y="60"/>
                  </a:cubicBezTo>
                  <a:cubicBezTo>
                    <a:pt x="397" y="20"/>
                    <a:pt x="420" y="0"/>
                    <a:pt x="437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0363234"/>
      </p:ext>
    </p:extLst>
  </p:cSld>
  <p:clrMapOvr>
    <a:masterClrMapping/>
  </p:clrMapOvr>
  <p:transition spd="slow">
    <p:split orient="vert" dir="in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第十一课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Lesson11</a:t>
            </a:r>
          </a:p>
        </p:txBody>
      </p:sp>
    </p:spTree>
    <p:extLst>
      <p:ext uri="{BB962C8B-B14F-4D97-AF65-F5344CB8AC3E}">
        <p14:creationId xmlns:p14="http://schemas.microsoft.com/office/powerpoint/2010/main" val="40764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上课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92885" y="863600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shàng kè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鸡蛋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jī dàn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西瓜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 guā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6020" y="127635"/>
            <a:ext cx="2338705" cy="3194050"/>
            <a:chOff x="9266" y="2028"/>
            <a:chExt cx="3683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66" y="4252"/>
              <a:ext cx="368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帮助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bāng zhù</a:t>
            </a:r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哥哥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gē ge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608269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71958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正在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16380" y="2444750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zhèng zài</a:t>
            </a: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39125" y="1746250"/>
            <a:ext cx="2451100" cy="3194050"/>
            <a:chOff x="9117" y="2028"/>
            <a:chExt cx="3860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17" y="4210"/>
              <a:ext cx="3860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洗衣服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248221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xǐ yī fu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70878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468" y="4269"/>
              <a:ext cx="3204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手机</a:t>
              </a:r>
              <a:endParaRPr lang="zh-CN" altLang="en-US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244475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shǒu jī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3854384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片 181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3392805"/>
            <a:ext cx="3830320" cy="3549650"/>
          </a:xfrm>
          <a:prstGeom prst="rect">
            <a:avLst/>
          </a:prstGeom>
        </p:spPr>
      </p:pic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35" y="3450590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345059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20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565" y="83629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1123315" y="15379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kè</a:t>
            </a:r>
          </a:p>
        </p:txBody>
      </p:sp>
      <p:sp>
        <p:nvSpPr>
          <p:cNvPr id="126" name="文本框 7"/>
          <p:cNvSpPr txBox="1"/>
          <p:nvPr/>
        </p:nvSpPr>
        <p:spPr>
          <a:xfrm>
            <a:off x="1115695" y="416115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guǒ</a:t>
            </a: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88582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3880485" y="1576070"/>
            <a:ext cx="17557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 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416941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jǐ</a:t>
            </a: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828040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886575" y="1566545"/>
            <a:ext cx="14001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xǐ</a:t>
            </a:r>
          </a:p>
        </p:txBody>
      </p:sp>
      <p:sp>
        <p:nvSpPr>
          <p:cNvPr id="164" name="文本框 7"/>
          <p:cNvSpPr txBox="1"/>
          <p:nvPr/>
        </p:nvSpPr>
        <p:spPr>
          <a:xfrm>
            <a:off x="702818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xiān</a:t>
            </a:r>
          </a:p>
        </p:txBody>
      </p:sp>
      <p:pic>
        <p:nvPicPr>
          <p:cNvPr id="173" name="图片 17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95" y="817880"/>
            <a:ext cx="3830320" cy="3549650"/>
          </a:xfrm>
          <a:prstGeom prst="rect">
            <a:avLst/>
          </a:prstGeom>
        </p:spPr>
      </p:pic>
      <p:sp>
        <p:nvSpPr>
          <p:cNvPr id="181" name="文本框 7"/>
          <p:cNvSpPr txBox="1"/>
          <p:nvPr/>
        </p:nvSpPr>
        <p:spPr>
          <a:xfrm>
            <a:off x="10083800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miàn</a:t>
            </a:r>
          </a:p>
        </p:txBody>
      </p:sp>
      <p:sp>
        <p:nvSpPr>
          <p:cNvPr id="183" name="文本框 7"/>
          <p:cNvSpPr txBox="1"/>
          <p:nvPr/>
        </p:nvSpPr>
        <p:spPr>
          <a:xfrm>
            <a:off x="10050780" y="413258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ér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128395" y="2074545"/>
            <a:ext cx="1273175" cy="1080770"/>
            <a:chOff x="8704" y="660"/>
            <a:chExt cx="1836" cy="1558"/>
          </a:xfrm>
        </p:grpSpPr>
        <p:sp>
          <p:nvSpPr>
            <p:cNvPr id="2" name="文本框 1"/>
            <p:cNvSpPr txBox="1"/>
            <p:nvPr/>
          </p:nvSpPr>
          <p:spPr>
            <a:xfrm>
              <a:off x="8704" y="1076"/>
              <a:ext cx="664" cy="9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4" h="939">
                  <a:moveTo>
                    <a:pt x="388" y="0"/>
                  </a:moveTo>
                  <a:cubicBezTo>
                    <a:pt x="404" y="0"/>
                    <a:pt x="437" y="7"/>
                    <a:pt x="487" y="21"/>
                  </a:cubicBezTo>
                  <a:cubicBezTo>
                    <a:pt x="536" y="36"/>
                    <a:pt x="560" y="53"/>
                    <a:pt x="560" y="74"/>
                  </a:cubicBezTo>
                  <a:cubicBezTo>
                    <a:pt x="560" y="95"/>
                    <a:pt x="542" y="124"/>
                    <a:pt x="504" y="162"/>
                  </a:cubicBezTo>
                  <a:cubicBezTo>
                    <a:pt x="452" y="216"/>
                    <a:pt x="428" y="380"/>
                    <a:pt x="432" y="653"/>
                  </a:cubicBezTo>
                  <a:cubicBezTo>
                    <a:pt x="525" y="572"/>
                    <a:pt x="578" y="527"/>
                    <a:pt x="589" y="519"/>
                  </a:cubicBezTo>
                  <a:cubicBezTo>
                    <a:pt x="600" y="510"/>
                    <a:pt x="615" y="506"/>
                    <a:pt x="635" y="506"/>
                  </a:cubicBezTo>
                  <a:cubicBezTo>
                    <a:pt x="654" y="506"/>
                    <a:pt x="664" y="515"/>
                    <a:pt x="664" y="534"/>
                  </a:cubicBezTo>
                  <a:cubicBezTo>
                    <a:pt x="664" y="552"/>
                    <a:pt x="658" y="566"/>
                    <a:pt x="645" y="574"/>
                  </a:cubicBezTo>
                  <a:cubicBezTo>
                    <a:pt x="592" y="630"/>
                    <a:pt x="540" y="687"/>
                    <a:pt x="490" y="745"/>
                  </a:cubicBezTo>
                  <a:cubicBezTo>
                    <a:pt x="439" y="804"/>
                    <a:pt x="403" y="850"/>
                    <a:pt x="380" y="886"/>
                  </a:cubicBezTo>
                  <a:cubicBezTo>
                    <a:pt x="358" y="922"/>
                    <a:pt x="337" y="939"/>
                    <a:pt x="317" y="939"/>
                  </a:cubicBezTo>
                  <a:cubicBezTo>
                    <a:pt x="298" y="939"/>
                    <a:pt x="277" y="920"/>
                    <a:pt x="254" y="881"/>
                  </a:cubicBezTo>
                  <a:cubicBezTo>
                    <a:pt x="232" y="842"/>
                    <a:pt x="220" y="813"/>
                    <a:pt x="220" y="793"/>
                  </a:cubicBezTo>
                  <a:cubicBezTo>
                    <a:pt x="220" y="774"/>
                    <a:pt x="231" y="754"/>
                    <a:pt x="251" y="732"/>
                  </a:cubicBezTo>
                  <a:cubicBezTo>
                    <a:pt x="272" y="711"/>
                    <a:pt x="287" y="686"/>
                    <a:pt x="297" y="659"/>
                  </a:cubicBezTo>
                  <a:cubicBezTo>
                    <a:pt x="306" y="631"/>
                    <a:pt x="314" y="579"/>
                    <a:pt x="319" y="501"/>
                  </a:cubicBezTo>
                  <a:cubicBezTo>
                    <a:pt x="325" y="424"/>
                    <a:pt x="327" y="333"/>
                    <a:pt x="327" y="230"/>
                  </a:cubicBezTo>
                  <a:cubicBezTo>
                    <a:pt x="327" y="213"/>
                    <a:pt x="327" y="203"/>
                    <a:pt x="326" y="200"/>
                  </a:cubicBezTo>
                  <a:cubicBezTo>
                    <a:pt x="325" y="196"/>
                    <a:pt x="323" y="194"/>
                    <a:pt x="320" y="194"/>
                  </a:cubicBezTo>
                  <a:cubicBezTo>
                    <a:pt x="318" y="194"/>
                    <a:pt x="299" y="201"/>
                    <a:pt x="265" y="214"/>
                  </a:cubicBezTo>
                  <a:cubicBezTo>
                    <a:pt x="231" y="227"/>
                    <a:pt x="205" y="238"/>
                    <a:pt x="189" y="248"/>
                  </a:cubicBezTo>
                  <a:cubicBezTo>
                    <a:pt x="172" y="257"/>
                    <a:pt x="151" y="262"/>
                    <a:pt x="125" y="262"/>
                  </a:cubicBezTo>
                  <a:cubicBezTo>
                    <a:pt x="100" y="262"/>
                    <a:pt x="72" y="253"/>
                    <a:pt x="43" y="235"/>
                  </a:cubicBezTo>
                  <a:cubicBezTo>
                    <a:pt x="14" y="218"/>
                    <a:pt x="0" y="199"/>
                    <a:pt x="0" y="179"/>
                  </a:cubicBezTo>
                  <a:cubicBezTo>
                    <a:pt x="0" y="160"/>
                    <a:pt x="30" y="148"/>
                    <a:pt x="90" y="144"/>
                  </a:cubicBezTo>
                  <a:cubicBezTo>
                    <a:pt x="109" y="141"/>
                    <a:pt x="147" y="129"/>
                    <a:pt x="206" y="106"/>
                  </a:cubicBezTo>
                  <a:cubicBezTo>
                    <a:pt x="264" y="84"/>
                    <a:pt x="299" y="66"/>
                    <a:pt x="310" y="51"/>
                  </a:cubicBezTo>
                  <a:cubicBezTo>
                    <a:pt x="321" y="36"/>
                    <a:pt x="333" y="24"/>
                    <a:pt x="345" y="14"/>
                  </a:cubicBezTo>
                  <a:cubicBezTo>
                    <a:pt x="357" y="5"/>
                    <a:pt x="371" y="0"/>
                    <a:pt x="38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wrap="square" rtlCol="0">
              <a:noAutofit/>
            </a:bodyPr>
            <a:lstStyle/>
            <a:p>
              <a:endParaRPr lang="zh-CN" altLang="en-US" sz="115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968" y="682"/>
              <a:ext cx="308" cy="2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" h="221">
                  <a:moveTo>
                    <a:pt x="60" y="0"/>
                  </a:moveTo>
                  <a:cubicBezTo>
                    <a:pt x="140" y="0"/>
                    <a:pt x="201" y="11"/>
                    <a:pt x="244" y="34"/>
                  </a:cubicBezTo>
                  <a:cubicBezTo>
                    <a:pt x="287" y="57"/>
                    <a:pt x="308" y="94"/>
                    <a:pt x="308" y="144"/>
                  </a:cubicBezTo>
                  <a:cubicBezTo>
                    <a:pt x="308" y="195"/>
                    <a:pt x="285" y="221"/>
                    <a:pt x="239" y="221"/>
                  </a:cubicBezTo>
                  <a:cubicBezTo>
                    <a:pt x="218" y="221"/>
                    <a:pt x="197" y="214"/>
                    <a:pt x="176" y="202"/>
                  </a:cubicBezTo>
                  <a:cubicBezTo>
                    <a:pt x="155" y="189"/>
                    <a:pt x="129" y="170"/>
                    <a:pt x="99" y="145"/>
                  </a:cubicBezTo>
                  <a:cubicBezTo>
                    <a:pt x="68" y="119"/>
                    <a:pt x="44" y="97"/>
                    <a:pt x="27" y="78"/>
                  </a:cubicBezTo>
                  <a:cubicBezTo>
                    <a:pt x="9" y="59"/>
                    <a:pt x="0" y="41"/>
                    <a:pt x="0" y="25"/>
                  </a:cubicBezTo>
                  <a:cubicBezTo>
                    <a:pt x="0" y="8"/>
                    <a:pt x="20" y="0"/>
                    <a:pt x="6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15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76" y="660"/>
              <a:ext cx="1364" cy="155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4" h="1559">
                  <a:moveTo>
                    <a:pt x="525" y="162"/>
                  </a:moveTo>
                  <a:cubicBezTo>
                    <a:pt x="473" y="168"/>
                    <a:pt x="419" y="173"/>
                    <a:pt x="365" y="175"/>
                  </a:cubicBezTo>
                  <a:cubicBezTo>
                    <a:pt x="383" y="273"/>
                    <a:pt x="398" y="383"/>
                    <a:pt x="409" y="502"/>
                  </a:cubicBezTo>
                  <a:cubicBezTo>
                    <a:pt x="419" y="497"/>
                    <a:pt x="462" y="487"/>
                    <a:pt x="538" y="472"/>
                  </a:cubicBezTo>
                  <a:lnTo>
                    <a:pt x="537" y="381"/>
                  </a:lnTo>
                  <a:cubicBezTo>
                    <a:pt x="529" y="383"/>
                    <a:pt x="513" y="384"/>
                    <a:pt x="487" y="384"/>
                  </a:cubicBezTo>
                  <a:cubicBezTo>
                    <a:pt x="461" y="384"/>
                    <a:pt x="439" y="379"/>
                    <a:pt x="420" y="368"/>
                  </a:cubicBezTo>
                  <a:cubicBezTo>
                    <a:pt x="401" y="357"/>
                    <a:pt x="391" y="343"/>
                    <a:pt x="391" y="326"/>
                  </a:cubicBezTo>
                  <a:cubicBezTo>
                    <a:pt x="391" y="309"/>
                    <a:pt x="403" y="298"/>
                    <a:pt x="426" y="295"/>
                  </a:cubicBezTo>
                  <a:cubicBezTo>
                    <a:pt x="449" y="292"/>
                    <a:pt x="485" y="285"/>
                    <a:pt x="534" y="275"/>
                  </a:cubicBezTo>
                  <a:cubicBezTo>
                    <a:pt x="531" y="207"/>
                    <a:pt x="528" y="169"/>
                    <a:pt x="525" y="162"/>
                  </a:cubicBezTo>
                  <a:close/>
                  <a:moveTo>
                    <a:pt x="811" y="123"/>
                  </a:moveTo>
                  <a:cubicBezTo>
                    <a:pt x="777" y="123"/>
                    <a:pt x="721" y="128"/>
                    <a:pt x="643" y="138"/>
                  </a:cubicBezTo>
                  <a:cubicBezTo>
                    <a:pt x="661" y="138"/>
                    <a:pt x="669" y="148"/>
                    <a:pt x="669" y="167"/>
                  </a:cubicBezTo>
                  <a:cubicBezTo>
                    <a:pt x="669" y="186"/>
                    <a:pt x="668" y="202"/>
                    <a:pt x="665" y="214"/>
                  </a:cubicBezTo>
                  <a:cubicBezTo>
                    <a:pt x="661" y="226"/>
                    <a:pt x="658" y="238"/>
                    <a:pt x="656" y="252"/>
                  </a:cubicBezTo>
                  <a:cubicBezTo>
                    <a:pt x="688" y="240"/>
                    <a:pt x="717" y="233"/>
                    <a:pt x="741" y="233"/>
                  </a:cubicBezTo>
                  <a:cubicBezTo>
                    <a:pt x="766" y="233"/>
                    <a:pt x="787" y="238"/>
                    <a:pt x="806" y="248"/>
                  </a:cubicBezTo>
                  <a:cubicBezTo>
                    <a:pt x="824" y="257"/>
                    <a:pt x="833" y="270"/>
                    <a:pt x="833" y="287"/>
                  </a:cubicBezTo>
                  <a:cubicBezTo>
                    <a:pt x="833" y="303"/>
                    <a:pt x="814" y="318"/>
                    <a:pt x="776" y="331"/>
                  </a:cubicBezTo>
                  <a:cubicBezTo>
                    <a:pt x="737" y="345"/>
                    <a:pt x="696" y="356"/>
                    <a:pt x="653" y="364"/>
                  </a:cubicBezTo>
                  <a:cubicBezTo>
                    <a:pt x="653" y="406"/>
                    <a:pt x="652" y="437"/>
                    <a:pt x="651" y="455"/>
                  </a:cubicBezTo>
                  <a:cubicBezTo>
                    <a:pt x="714" y="442"/>
                    <a:pt x="766" y="435"/>
                    <a:pt x="807" y="433"/>
                  </a:cubicBezTo>
                  <a:cubicBezTo>
                    <a:pt x="821" y="403"/>
                    <a:pt x="837" y="352"/>
                    <a:pt x="854" y="279"/>
                  </a:cubicBezTo>
                  <a:cubicBezTo>
                    <a:pt x="871" y="207"/>
                    <a:pt x="879" y="164"/>
                    <a:pt x="879" y="152"/>
                  </a:cubicBezTo>
                  <a:cubicBezTo>
                    <a:pt x="879" y="139"/>
                    <a:pt x="876" y="132"/>
                    <a:pt x="870" y="128"/>
                  </a:cubicBezTo>
                  <a:cubicBezTo>
                    <a:pt x="865" y="124"/>
                    <a:pt x="845" y="123"/>
                    <a:pt x="811" y="123"/>
                  </a:cubicBezTo>
                  <a:close/>
                  <a:moveTo>
                    <a:pt x="906" y="0"/>
                  </a:moveTo>
                  <a:cubicBezTo>
                    <a:pt x="928" y="0"/>
                    <a:pt x="969" y="17"/>
                    <a:pt x="1029" y="51"/>
                  </a:cubicBezTo>
                  <a:cubicBezTo>
                    <a:pt x="1089" y="86"/>
                    <a:pt x="1119" y="113"/>
                    <a:pt x="1119" y="135"/>
                  </a:cubicBezTo>
                  <a:cubicBezTo>
                    <a:pt x="1119" y="156"/>
                    <a:pt x="1103" y="177"/>
                    <a:pt x="1069" y="200"/>
                  </a:cubicBezTo>
                  <a:cubicBezTo>
                    <a:pt x="1049" y="216"/>
                    <a:pt x="1024" y="261"/>
                    <a:pt x="994" y="336"/>
                  </a:cubicBezTo>
                  <a:cubicBezTo>
                    <a:pt x="965" y="410"/>
                    <a:pt x="938" y="468"/>
                    <a:pt x="916" y="510"/>
                  </a:cubicBezTo>
                  <a:cubicBezTo>
                    <a:pt x="893" y="552"/>
                    <a:pt x="872" y="572"/>
                    <a:pt x="851" y="572"/>
                  </a:cubicBezTo>
                  <a:cubicBezTo>
                    <a:pt x="831" y="572"/>
                    <a:pt x="812" y="556"/>
                    <a:pt x="795" y="522"/>
                  </a:cubicBezTo>
                  <a:cubicBezTo>
                    <a:pt x="747" y="527"/>
                    <a:pt x="699" y="533"/>
                    <a:pt x="650" y="542"/>
                  </a:cubicBezTo>
                  <a:lnTo>
                    <a:pt x="647" y="679"/>
                  </a:lnTo>
                  <a:cubicBezTo>
                    <a:pt x="742" y="657"/>
                    <a:pt x="810" y="641"/>
                    <a:pt x="848" y="631"/>
                  </a:cubicBezTo>
                  <a:cubicBezTo>
                    <a:pt x="886" y="621"/>
                    <a:pt x="928" y="615"/>
                    <a:pt x="972" y="615"/>
                  </a:cubicBezTo>
                  <a:cubicBezTo>
                    <a:pt x="1017" y="615"/>
                    <a:pt x="1054" y="624"/>
                    <a:pt x="1085" y="642"/>
                  </a:cubicBezTo>
                  <a:cubicBezTo>
                    <a:pt x="1115" y="660"/>
                    <a:pt x="1131" y="679"/>
                    <a:pt x="1131" y="700"/>
                  </a:cubicBezTo>
                  <a:cubicBezTo>
                    <a:pt x="1131" y="721"/>
                    <a:pt x="1120" y="736"/>
                    <a:pt x="1098" y="746"/>
                  </a:cubicBezTo>
                  <a:cubicBezTo>
                    <a:pt x="1076" y="756"/>
                    <a:pt x="1045" y="761"/>
                    <a:pt x="1005" y="761"/>
                  </a:cubicBezTo>
                  <a:lnTo>
                    <a:pt x="947" y="761"/>
                  </a:lnTo>
                  <a:cubicBezTo>
                    <a:pt x="832" y="761"/>
                    <a:pt x="732" y="766"/>
                    <a:pt x="647" y="777"/>
                  </a:cubicBezTo>
                  <a:lnTo>
                    <a:pt x="647" y="781"/>
                  </a:lnTo>
                  <a:cubicBezTo>
                    <a:pt x="738" y="862"/>
                    <a:pt x="816" y="924"/>
                    <a:pt x="880" y="968"/>
                  </a:cubicBezTo>
                  <a:cubicBezTo>
                    <a:pt x="945" y="1012"/>
                    <a:pt x="1008" y="1046"/>
                    <a:pt x="1070" y="1071"/>
                  </a:cubicBezTo>
                  <a:cubicBezTo>
                    <a:pt x="1133" y="1097"/>
                    <a:pt x="1218" y="1123"/>
                    <a:pt x="1325" y="1149"/>
                  </a:cubicBezTo>
                  <a:cubicBezTo>
                    <a:pt x="1351" y="1155"/>
                    <a:pt x="1364" y="1167"/>
                    <a:pt x="1364" y="1185"/>
                  </a:cubicBezTo>
                  <a:cubicBezTo>
                    <a:pt x="1364" y="1204"/>
                    <a:pt x="1357" y="1216"/>
                    <a:pt x="1345" y="1222"/>
                  </a:cubicBezTo>
                  <a:cubicBezTo>
                    <a:pt x="1332" y="1228"/>
                    <a:pt x="1288" y="1236"/>
                    <a:pt x="1214" y="1245"/>
                  </a:cubicBezTo>
                  <a:cubicBezTo>
                    <a:pt x="1139" y="1255"/>
                    <a:pt x="1086" y="1259"/>
                    <a:pt x="1055" y="1259"/>
                  </a:cubicBezTo>
                  <a:cubicBezTo>
                    <a:pt x="1025" y="1259"/>
                    <a:pt x="1000" y="1257"/>
                    <a:pt x="981" y="1251"/>
                  </a:cubicBezTo>
                  <a:cubicBezTo>
                    <a:pt x="962" y="1245"/>
                    <a:pt x="945" y="1236"/>
                    <a:pt x="930" y="1223"/>
                  </a:cubicBezTo>
                  <a:cubicBezTo>
                    <a:pt x="916" y="1209"/>
                    <a:pt x="878" y="1167"/>
                    <a:pt x="819" y="1095"/>
                  </a:cubicBezTo>
                  <a:lnTo>
                    <a:pt x="647" y="874"/>
                  </a:lnTo>
                  <a:cubicBezTo>
                    <a:pt x="647" y="1041"/>
                    <a:pt x="647" y="1144"/>
                    <a:pt x="648" y="1184"/>
                  </a:cubicBezTo>
                  <a:lnTo>
                    <a:pt x="651" y="1333"/>
                  </a:lnTo>
                  <a:cubicBezTo>
                    <a:pt x="651" y="1379"/>
                    <a:pt x="645" y="1428"/>
                    <a:pt x="633" y="1480"/>
                  </a:cubicBezTo>
                  <a:cubicBezTo>
                    <a:pt x="621" y="1533"/>
                    <a:pt x="601" y="1559"/>
                    <a:pt x="573" y="1559"/>
                  </a:cubicBezTo>
                  <a:cubicBezTo>
                    <a:pt x="546" y="1559"/>
                    <a:pt x="524" y="1535"/>
                    <a:pt x="508" y="1489"/>
                  </a:cubicBezTo>
                  <a:cubicBezTo>
                    <a:pt x="492" y="1443"/>
                    <a:pt x="484" y="1403"/>
                    <a:pt x="484" y="1371"/>
                  </a:cubicBezTo>
                  <a:cubicBezTo>
                    <a:pt x="484" y="1338"/>
                    <a:pt x="492" y="1301"/>
                    <a:pt x="507" y="1260"/>
                  </a:cubicBezTo>
                  <a:cubicBezTo>
                    <a:pt x="523" y="1220"/>
                    <a:pt x="533" y="1066"/>
                    <a:pt x="536" y="800"/>
                  </a:cubicBezTo>
                  <a:cubicBezTo>
                    <a:pt x="505" y="916"/>
                    <a:pt x="455" y="1016"/>
                    <a:pt x="385" y="1101"/>
                  </a:cubicBezTo>
                  <a:cubicBezTo>
                    <a:pt x="316" y="1186"/>
                    <a:pt x="247" y="1248"/>
                    <a:pt x="179" y="1287"/>
                  </a:cubicBezTo>
                  <a:cubicBezTo>
                    <a:pt x="111" y="1326"/>
                    <a:pt x="62" y="1346"/>
                    <a:pt x="32" y="1346"/>
                  </a:cubicBezTo>
                  <a:cubicBezTo>
                    <a:pt x="11" y="1346"/>
                    <a:pt x="0" y="1338"/>
                    <a:pt x="0" y="1321"/>
                  </a:cubicBezTo>
                  <a:cubicBezTo>
                    <a:pt x="0" y="1305"/>
                    <a:pt x="10" y="1290"/>
                    <a:pt x="30" y="1276"/>
                  </a:cubicBezTo>
                  <a:cubicBezTo>
                    <a:pt x="108" y="1220"/>
                    <a:pt x="184" y="1148"/>
                    <a:pt x="258" y="1059"/>
                  </a:cubicBezTo>
                  <a:cubicBezTo>
                    <a:pt x="331" y="970"/>
                    <a:pt x="388" y="890"/>
                    <a:pt x="429" y="819"/>
                  </a:cubicBezTo>
                  <a:cubicBezTo>
                    <a:pt x="378" y="833"/>
                    <a:pt x="332" y="845"/>
                    <a:pt x="291" y="855"/>
                  </a:cubicBezTo>
                  <a:cubicBezTo>
                    <a:pt x="250" y="865"/>
                    <a:pt x="217" y="870"/>
                    <a:pt x="192" y="870"/>
                  </a:cubicBezTo>
                  <a:cubicBezTo>
                    <a:pt x="168" y="870"/>
                    <a:pt x="142" y="863"/>
                    <a:pt x="116" y="849"/>
                  </a:cubicBezTo>
                  <a:cubicBezTo>
                    <a:pt x="90" y="835"/>
                    <a:pt x="77" y="820"/>
                    <a:pt x="77" y="804"/>
                  </a:cubicBezTo>
                  <a:cubicBezTo>
                    <a:pt x="77" y="778"/>
                    <a:pt x="106" y="764"/>
                    <a:pt x="164" y="763"/>
                  </a:cubicBezTo>
                  <a:cubicBezTo>
                    <a:pt x="187" y="761"/>
                    <a:pt x="312" y="739"/>
                    <a:pt x="537" y="696"/>
                  </a:cubicBezTo>
                  <a:cubicBezTo>
                    <a:pt x="538" y="672"/>
                    <a:pt x="538" y="626"/>
                    <a:pt x="538" y="557"/>
                  </a:cubicBezTo>
                  <a:cubicBezTo>
                    <a:pt x="496" y="566"/>
                    <a:pt x="454" y="576"/>
                    <a:pt x="410" y="588"/>
                  </a:cubicBezTo>
                  <a:cubicBezTo>
                    <a:pt x="406" y="605"/>
                    <a:pt x="390" y="614"/>
                    <a:pt x="363" y="614"/>
                  </a:cubicBezTo>
                  <a:cubicBezTo>
                    <a:pt x="327" y="614"/>
                    <a:pt x="305" y="582"/>
                    <a:pt x="298" y="517"/>
                  </a:cubicBezTo>
                  <a:cubicBezTo>
                    <a:pt x="293" y="482"/>
                    <a:pt x="278" y="416"/>
                    <a:pt x="254" y="320"/>
                  </a:cubicBezTo>
                  <a:cubicBezTo>
                    <a:pt x="230" y="224"/>
                    <a:pt x="212" y="169"/>
                    <a:pt x="199" y="154"/>
                  </a:cubicBezTo>
                  <a:cubicBezTo>
                    <a:pt x="187" y="139"/>
                    <a:pt x="181" y="122"/>
                    <a:pt x="181" y="103"/>
                  </a:cubicBezTo>
                  <a:cubicBezTo>
                    <a:pt x="181" y="85"/>
                    <a:pt x="193" y="75"/>
                    <a:pt x="218" y="75"/>
                  </a:cubicBezTo>
                  <a:cubicBezTo>
                    <a:pt x="244" y="75"/>
                    <a:pt x="276" y="83"/>
                    <a:pt x="314" y="100"/>
                  </a:cubicBezTo>
                  <a:cubicBezTo>
                    <a:pt x="385" y="94"/>
                    <a:pt x="477" y="81"/>
                    <a:pt x="589" y="62"/>
                  </a:cubicBezTo>
                  <a:cubicBezTo>
                    <a:pt x="701" y="42"/>
                    <a:pt x="777" y="27"/>
                    <a:pt x="815" y="16"/>
                  </a:cubicBezTo>
                  <a:cubicBezTo>
                    <a:pt x="854" y="5"/>
                    <a:pt x="884" y="0"/>
                    <a:pt x="90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15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35050" y="4441190"/>
            <a:ext cx="14979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>
                <a:latin typeface="华文楷体" panose="02010600040101010101" charset="-122"/>
                <a:ea typeface="华文楷体" panose="02010600040101010101" charset="-122"/>
              </a:rPr>
              <a:t>果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4097655" y="2019300"/>
            <a:ext cx="1307465" cy="1205230"/>
            <a:chOff x="9123" y="490"/>
            <a:chExt cx="1743" cy="1606"/>
          </a:xfrm>
        </p:grpSpPr>
        <p:sp>
          <p:nvSpPr>
            <p:cNvPr id="21" name="文本框 20"/>
            <p:cNvSpPr txBox="1"/>
            <p:nvPr/>
          </p:nvSpPr>
          <p:spPr>
            <a:xfrm>
              <a:off x="9702" y="831"/>
              <a:ext cx="1164" cy="110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4" h="1101">
                  <a:moveTo>
                    <a:pt x="603" y="0"/>
                  </a:moveTo>
                  <a:cubicBezTo>
                    <a:pt x="628" y="0"/>
                    <a:pt x="663" y="14"/>
                    <a:pt x="710" y="41"/>
                  </a:cubicBezTo>
                  <a:cubicBezTo>
                    <a:pt x="757" y="68"/>
                    <a:pt x="781" y="92"/>
                    <a:pt x="781" y="113"/>
                  </a:cubicBezTo>
                  <a:cubicBezTo>
                    <a:pt x="781" y="133"/>
                    <a:pt x="766" y="158"/>
                    <a:pt x="737" y="187"/>
                  </a:cubicBezTo>
                  <a:cubicBezTo>
                    <a:pt x="709" y="215"/>
                    <a:pt x="687" y="272"/>
                    <a:pt x="671" y="355"/>
                  </a:cubicBezTo>
                  <a:cubicBezTo>
                    <a:pt x="656" y="438"/>
                    <a:pt x="649" y="527"/>
                    <a:pt x="649" y="621"/>
                  </a:cubicBezTo>
                  <a:cubicBezTo>
                    <a:pt x="649" y="715"/>
                    <a:pt x="663" y="785"/>
                    <a:pt x="691" y="833"/>
                  </a:cubicBezTo>
                  <a:cubicBezTo>
                    <a:pt x="719" y="881"/>
                    <a:pt x="775" y="905"/>
                    <a:pt x="860" y="905"/>
                  </a:cubicBezTo>
                  <a:cubicBezTo>
                    <a:pt x="920" y="905"/>
                    <a:pt x="959" y="892"/>
                    <a:pt x="978" y="866"/>
                  </a:cubicBezTo>
                  <a:cubicBezTo>
                    <a:pt x="996" y="840"/>
                    <a:pt x="1010" y="783"/>
                    <a:pt x="1020" y="696"/>
                  </a:cubicBezTo>
                  <a:cubicBezTo>
                    <a:pt x="1025" y="649"/>
                    <a:pt x="1037" y="625"/>
                    <a:pt x="1057" y="625"/>
                  </a:cubicBezTo>
                  <a:cubicBezTo>
                    <a:pt x="1077" y="625"/>
                    <a:pt x="1089" y="642"/>
                    <a:pt x="1093" y="678"/>
                  </a:cubicBezTo>
                  <a:cubicBezTo>
                    <a:pt x="1096" y="713"/>
                    <a:pt x="1105" y="757"/>
                    <a:pt x="1120" y="811"/>
                  </a:cubicBezTo>
                  <a:cubicBezTo>
                    <a:pt x="1135" y="864"/>
                    <a:pt x="1146" y="897"/>
                    <a:pt x="1153" y="908"/>
                  </a:cubicBezTo>
                  <a:cubicBezTo>
                    <a:pt x="1161" y="919"/>
                    <a:pt x="1164" y="931"/>
                    <a:pt x="1164" y="943"/>
                  </a:cubicBezTo>
                  <a:cubicBezTo>
                    <a:pt x="1164" y="973"/>
                    <a:pt x="1136" y="1002"/>
                    <a:pt x="1079" y="1030"/>
                  </a:cubicBezTo>
                  <a:cubicBezTo>
                    <a:pt x="1022" y="1057"/>
                    <a:pt x="957" y="1071"/>
                    <a:pt x="885" y="1071"/>
                  </a:cubicBezTo>
                  <a:cubicBezTo>
                    <a:pt x="762" y="1071"/>
                    <a:pt x="672" y="1036"/>
                    <a:pt x="615" y="966"/>
                  </a:cubicBezTo>
                  <a:cubicBezTo>
                    <a:pt x="557" y="897"/>
                    <a:pt x="529" y="790"/>
                    <a:pt x="529" y="646"/>
                  </a:cubicBezTo>
                  <a:cubicBezTo>
                    <a:pt x="529" y="609"/>
                    <a:pt x="533" y="532"/>
                    <a:pt x="541" y="416"/>
                  </a:cubicBezTo>
                  <a:cubicBezTo>
                    <a:pt x="549" y="300"/>
                    <a:pt x="555" y="232"/>
                    <a:pt x="558" y="210"/>
                  </a:cubicBezTo>
                  <a:cubicBezTo>
                    <a:pt x="561" y="189"/>
                    <a:pt x="563" y="175"/>
                    <a:pt x="563" y="167"/>
                  </a:cubicBezTo>
                  <a:cubicBezTo>
                    <a:pt x="563" y="160"/>
                    <a:pt x="562" y="157"/>
                    <a:pt x="560" y="157"/>
                  </a:cubicBezTo>
                  <a:cubicBezTo>
                    <a:pt x="558" y="157"/>
                    <a:pt x="541" y="162"/>
                    <a:pt x="509" y="174"/>
                  </a:cubicBezTo>
                  <a:cubicBezTo>
                    <a:pt x="477" y="185"/>
                    <a:pt x="442" y="197"/>
                    <a:pt x="404" y="210"/>
                  </a:cubicBezTo>
                  <a:cubicBezTo>
                    <a:pt x="405" y="321"/>
                    <a:pt x="398" y="440"/>
                    <a:pt x="384" y="566"/>
                  </a:cubicBezTo>
                  <a:cubicBezTo>
                    <a:pt x="369" y="692"/>
                    <a:pt x="343" y="793"/>
                    <a:pt x="306" y="868"/>
                  </a:cubicBezTo>
                  <a:cubicBezTo>
                    <a:pt x="268" y="944"/>
                    <a:pt x="220" y="1002"/>
                    <a:pt x="161" y="1042"/>
                  </a:cubicBezTo>
                  <a:cubicBezTo>
                    <a:pt x="102" y="1081"/>
                    <a:pt x="59" y="1101"/>
                    <a:pt x="32" y="1101"/>
                  </a:cubicBezTo>
                  <a:cubicBezTo>
                    <a:pt x="11" y="1101"/>
                    <a:pt x="0" y="1093"/>
                    <a:pt x="0" y="1076"/>
                  </a:cubicBezTo>
                  <a:cubicBezTo>
                    <a:pt x="0" y="1059"/>
                    <a:pt x="13" y="1041"/>
                    <a:pt x="38" y="1022"/>
                  </a:cubicBezTo>
                  <a:cubicBezTo>
                    <a:pt x="109" y="969"/>
                    <a:pt x="164" y="896"/>
                    <a:pt x="202" y="802"/>
                  </a:cubicBezTo>
                  <a:cubicBezTo>
                    <a:pt x="240" y="709"/>
                    <a:pt x="260" y="568"/>
                    <a:pt x="260" y="378"/>
                  </a:cubicBezTo>
                  <a:cubicBezTo>
                    <a:pt x="260" y="278"/>
                    <a:pt x="250" y="216"/>
                    <a:pt x="231" y="194"/>
                  </a:cubicBezTo>
                  <a:cubicBezTo>
                    <a:pt x="211" y="171"/>
                    <a:pt x="201" y="150"/>
                    <a:pt x="201" y="131"/>
                  </a:cubicBezTo>
                  <a:cubicBezTo>
                    <a:pt x="201" y="111"/>
                    <a:pt x="214" y="102"/>
                    <a:pt x="240" y="102"/>
                  </a:cubicBezTo>
                  <a:cubicBezTo>
                    <a:pt x="265" y="102"/>
                    <a:pt x="301" y="110"/>
                    <a:pt x="349" y="126"/>
                  </a:cubicBezTo>
                  <a:cubicBezTo>
                    <a:pt x="386" y="122"/>
                    <a:pt x="424" y="110"/>
                    <a:pt x="461" y="93"/>
                  </a:cubicBezTo>
                  <a:cubicBezTo>
                    <a:pt x="498" y="75"/>
                    <a:pt x="525" y="55"/>
                    <a:pt x="541" y="33"/>
                  </a:cubicBezTo>
                  <a:cubicBezTo>
                    <a:pt x="558" y="11"/>
                    <a:pt x="579" y="0"/>
                    <a:pt x="603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123" y="490"/>
              <a:ext cx="762" cy="160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2" h="1606">
                  <a:moveTo>
                    <a:pt x="398" y="0"/>
                  </a:moveTo>
                  <a:cubicBezTo>
                    <a:pt x="422" y="0"/>
                    <a:pt x="460" y="13"/>
                    <a:pt x="511" y="39"/>
                  </a:cubicBezTo>
                  <a:cubicBezTo>
                    <a:pt x="563" y="64"/>
                    <a:pt x="589" y="91"/>
                    <a:pt x="589" y="117"/>
                  </a:cubicBezTo>
                  <a:cubicBezTo>
                    <a:pt x="589" y="126"/>
                    <a:pt x="585" y="140"/>
                    <a:pt x="579" y="159"/>
                  </a:cubicBezTo>
                  <a:cubicBezTo>
                    <a:pt x="567" y="192"/>
                    <a:pt x="559" y="236"/>
                    <a:pt x="553" y="289"/>
                  </a:cubicBezTo>
                  <a:cubicBezTo>
                    <a:pt x="548" y="342"/>
                    <a:pt x="542" y="410"/>
                    <a:pt x="538" y="493"/>
                  </a:cubicBezTo>
                  <a:cubicBezTo>
                    <a:pt x="603" y="468"/>
                    <a:pt x="648" y="455"/>
                    <a:pt x="674" y="455"/>
                  </a:cubicBezTo>
                  <a:cubicBezTo>
                    <a:pt x="701" y="455"/>
                    <a:pt x="722" y="461"/>
                    <a:pt x="738" y="471"/>
                  </a:cubicBezTo>
                  <a:cubicBezTo>
                    <a:pt x="754" y="482"/>
                    <a:pt x="762" y="495"/>
                    <a:pt x="762" y="510"/>
                  </a:cubicBezTo>
                  <a:cubicBezTo>
                    <a:pt x="762" y="547"/>
                    <a:pt x="685" y="587"/>
                    <a:pt x="533" y="630"/>
                  </a:cubicBezTo>
                  <a:cubicBezTo>
                    <a:pt x="530" y="691"/>
                    <a:pt x="528" y="753"/>
                    <a:pt x="528" y="815"/>
                  </a:cubicBezTo>
                  <a:cubicBezTo>
                    <a:pt x="614" y="815"/>
                    <a:pt x="670" y="830"/>
                    <a:pt x="695" y="861"/>
                  </a:cubicBezTo>
                  <a:cubicBezTo>
                    <a:pt x="721" y="891"/>
                    <a:pt x="733" y="919"/>
                    <a:pt x="733" y="943"/>
                  </a:cubicBezTo>
                  <a:cubicBezTo>
                    <a:pt x="733" y="968"/>
                    <a:pt x="728" y="986"/>
                    <a:pt x="717" y="999"/>
                  </a:cubicBezTo>
                  <a:cubicBezTo>
                    <a:pt x="706" y="1012"/>
                    <a:pt x="692" y="1019"/>
                    <a:pt x="674" y="1019"/>
                  </a:cubicBezTo>
                  <a:cubicBezTo>
                    <a:pt x="639" y="1019"/>
                    <a:pt x="590" y="973"/>
                    <a:pt x="526" y="883"/>
                  </a:cubicBezTo>
                  <a:cubicBezTo>
                    <a:pt x="526" y="1001"/>
                    <a:pt x="528" y="1102"/>
                    <a:pt x="530" y="1185"/>
                  </a:cubicBezTo>
                  <a:cubicBezTo>
                    <a:pt x="533" y="1269"/>
                    <a:pt x="534" y="1324"/>
                    <a:pt x="534" y="1350"/>
                  </a:cubicBezTo>
                  <a:cubicBezTo>
                    <a:pt x="534" y="1520"/>
                    <a:pt x="510" y="1606"/>
                    <a:pt x="461" y="1606"/>
                  </a:cubicBezTo>
                  <a:cubicBezTo>
                    <a:pt x="438" y="1606"/>
                    <a:pt x="416" y="1585"/>
                    <a:pt x="393" y="1543"/>
                  </a:cubicBezTo>
                  <a:cubicBezTo>
                    <a:pt x="371" y="1502"/>
                    <a:pt x="359" y="1463"/>
                    <a:pt x="359" y="1427"/>
                  </a:cubicBezTo>
                  <a:cubicBezTo>
                    <a:pt x="359" y="1390"/>
                    <a:pt x="368" y="1349"/>
                    <a:pt x="384" y="1303"/>
                  </a:cubicBezTo>
                  <a:cubicBezTo>
                    <a:pt x="400" y="1257"/>
                    <a:pt x="413" y="1092"/>
                    <a:pt x="422" y="806"/>
                  </a:cubicBezTo>
                  <a:cubicBezTo>
                    <a:pt x="411" y="899"/>
                    <a:pt x="378" y="984"/>
                    <a:pt x="321" y="1062"/>
                  </a:cubicBezTo>
                  <a:cubicBezTo>
                    <a:pt x="265" y="1140"/>
                    <a:pt x="207" y="1200"/>
                    <a:pt x="149" y="1242"/>
                  </a:cubicBezTo>
                  <a:cubicBezTo>
                    <a:pt x="91" y="1284"/>
                    <a:pt x="50" y="1305"/>
                    <a:pt x="28" y="1305"/>
                  </a:cubicBezTo>
                  <a:cubicBezTo>
                    <a:pt x="9" y="1305"/>
                    <a:pt x="0" y="1297"/>
                    <a:pt x="0" y="1282"/>
                  </a:cubicBezTo>
                  <a:cubicBezTo>
                    <a:pt x="0" y="1266"/>
                    <a:pt x="9" y="1252"/>
                    <a:pt x="28" y="1239"/>
                  </a:cubicBezTo>
                  <a:cubicBezTo>
                    <a:pt x="91" y="1172"/>
                    <a:pt x="159" y="1081"/>
                    <a:pt x="232" y="968"/>
                  </a:cubicBezTo>
                  <a:cubicBezTo>
                    <a:pt x="304" y="854"/>
                    <a:pt x="360" y="752"/>
                    <a:pt x="399" y="663"/>
                  </a:cubicBezTo>
                  <a:cubicBezTo>
                    <a:pt x="318" y="688"/>
                    <a:pt x="251" y="700"/>
                    <a:pt x="196" y="700"/>
                  </a:cubicBezTo>
                  <a:cubicBezTo>
                    <a:pt x="142" y="700"/>
                    <a:pt x="103" y="693"/>
                    <a:pt x="79" y="679"/>
                  </a:cubicBezTo>
                  <a:cubicBezTo>
                    <a:pt x="55" y="664"/>
                    <a:pt x="43" y="647"/>
                    <a:pt x="43" y="628"/>
                  </a:cubicBezTo>
                  <a:cubicBezTo>
                    <a:pt x="43" y="609"/>
                    <a:pt x="59" y="597"/>
                    <a:pt x="90" y="593"/>
                  </a:cubicBezTo>
                  <a:cubicBezTo>
                    <a:pt x="121" y="589"/>
                    <a:pt x="177" y="579"/>
                    <a:pt x="259" y="561"/>
                  </a:cubicBezTo>
                  <a:cubicBezTo>
                    <a:pt x="340" y="544"/>
                    <a:pt x="397" y="531"/>
                    <a:pt x="427" y="522"/>
                  </a:cubicBezTo>
                  <a:cubicBezTo>
                    <a:pt x="429" y="414"/>
                    <a:pt x="425" y="321"/>
                    <a:pt x="417" y="243"/>
                  </a:cubicBezTo>
                  <a:cubicBezTo>
                    <a:pt x="409" y="165"/>
                    <a:pt x="398" y="115"/>
                    <a:pt x="383" y="94"/>
                  </a:cubicBezTo>
                  <a:cubicBezTo>
                    <a:pt x="369" y="73"/>
                    <a:pt x="361" y="52"/>
                    <a:pt x="361" y="31"/>
                  </a:cubicBezTo>
                  <a:cubicBezTo>
                    <a:pt x="361" y="10"/>
                    <a:pt x="373" y="0"/>
                    <a:pt x="398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967480" y="4528185"/>
            <a:ext cx="14979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>
                <a:latin typeface="华文楷体" panose="02010600040101010101" charset="-122"/>
                <a:ea typeface="华文楷体" panose="02010600040101010101" charset="-122"/>
              </a:rPr>
              <a:t>几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6981190" y="2041525"/>
            <a:ext cx="1290320" cy="1201420"/>
            <a:chOff x="9368" y="-125"/>
            <a:chExt cx="2360" cy="2196"/>
          </a:xfrm>
        </p:grpSpPr>
        <p:grpSp>
          <p:nvGrpSpPr>
            <p:cNvPr id="43" name="组合 42"/>
            <p:cNvGrpSpPr/>
            <p:nvPr/>
          </p:nvGrpSpPr>
          <p:grpSpPr>
            <a:xfrm>
              <a:off x="9388" y="-125"/>
              <a:ext cx="2340" cy="2196"/>
              <a:chOff x="8783" y="513"/>
              <a:chExt cx="1679" cy="1576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8828" y="513"/>
                <a:ext cx="1635" cy="157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635" h="1577">
                    <a:moveTo>
                      <a:pt x="337" y="804"/>
                    </a:moveTo>
                    <a:cubicBezTo>
                      <a:pt x="352" y="804"/>
                      <a:pt x="359" y="814"/>
                      <a:pt x="359" y="836"/>
                    </a:cubicBezTo>
                    <a:cubicBezTo>
                      <a:pt x="359" y="844"/>
                      <a:pt x="358" y="853"/>
                      <a:pt x="355" y="863"/>
                    </a:cubicBezTo>
                    <a:lnTo>
                      <a:pt x="354" y="865"/>
                    </a:lnTo>
                    <a:lnTo>
                      <a:pt x="354" y="865"/>
                    </a:lnTo>
                    <a:cubicBezTo>
                      <a:pt x="350" y="870"/>
                      <a:pt x="348" y="876"/>
                      <a:pt x="348" y="883"/>
                    </a:cubicBezTo>
                    <a:lnTo>
                      <a:pt x="348" y="883"/>
                    </a:lnTo>
                    <a:lnTo>
                      <a:pt x="347" y="888"/>
                    </a:lnTo>
                    <a:cubicBezTo>
                      <a:pt x="345" y="891"/>
                      <a:pt x="344" y="893"/>
                      <a:pt x="343" y="896"/>
                    </a:cubicBezTo>
                    <a:cubicBezTo>
                      <a:pt x="307" y="985"/>
                      <a:pt x="272" y="1082"/>
                      <a:pt x="239" y="1187"/>
                    </a:cubicBezTo>
                    <a:cubicBezTo>
                      <a:pt x="206" y="1292"/>
                      <a:pt x="186" y="1369"/>
                      <a:pt x="181" y="1418"/>
                    </a:cubicBezTo>
                    <a:cubicBezTo>
                      <a:pt x="175" y="1467"/>
                      <a:pt x="159" y="1491"/>
                      <a:pt x="133" y="1491"/>
                    </a:cubicBezTo>
                    <a:cubicBezTo>
                      <a:pt x="106" y="1491"/>
                      <a:pt x="77" y="1466"/>
                      <a:pt x="46" y="1418"/>
                    </a:cubicBezTo>
                    <a:cubicBezTo>
                      <a:pt x="15" y="1369"/>
                      <a:pt x="0" y="1332"/>
                      <a:pt x="0" y="1307"/>
                    </a:cubicBezTo>
                    <a:cubicBezTo>
                      <a:pt x="0" y="1282"/>
                      <a:pt x="15" y="1260"/>
                      <a:pt x="45" y="1242"/>
                    </a:cubicBezTo>
                    <a:cubicBezTo>
                      <a:pt x="76" y="1223"/>
                      <a:pt x="108" y="1188"/>
                      <a:pt x="143" y="1135"/>
                    </a:cubicBezTo>
                    <a:lnTo>
                      <a:pt x="215" y="972"/>
                    </a:lnTo>
                    <a:cubicBezTo>
                      <a:pt x="261" y="883"/>
                      <a:pt x="289" y="832"/>
                      <a:pt x="300" y="821"/>
                    </a:cubicBezTo>
                    <a:cubicBezTo>
                      <a:pt x="310" y="809"/>
                      <a:pt x="323" y="804"/>
                      <a:pt x="337" y="804"/>
                    </a:cubicBezTo>
                    <a:close/>
                    <a:moveTo>
                      <a:pt x="815" y="0"/>
                    </a:moveTo>
                    <a:cubicBezTo>
                      <a:pt x="841" y="0"/>
                      <a:pt x="878" y="12"/>
                      <a:pt x="928" y="37"/>
                    </a:cubicBezTo>
                    <a:cubicBezTo>
                      <a:pt x="978" y="61"/>
                      <a:pt x="1003" y="92"/>
                      <a:pt x="1003" y="128"/>
                    </a:cubicBezTo>
                    <a:cubicBezTo>
                      <a:pt x="1003" y="144"/>
                      <a:pt x="997" y="161"/>
                      <a:pt x="987" y="181"/>
                    </a:cubicBezTo>
                    <a:cubicBezTo>
                      <a:pt x="968" y="216"/>
                      <a:pt x="956" y="294"/>
                      <a:pt x="952" y="414"/>
                    </a:cubicBezTo>
                    <a:cubicBezTo>
                      <a:pt x="958" y="408"/>
                      <a:pt x="983" y="397"/>
                      <a:pt x="1029" y="382"/>
                    </a:cubicBezTo>
                    <a:cubicBezTo>
                      <a:pt x="1074" y="367"/>
                      <a:pt x="1111" y="359"/>
                      <a:pt x="1140" y="359"/>
                    </a:cubicBezTo>
                    <a:cubicBezTo>
                      <a:pt x="1169" y="359"/>
                      <a:pt x="1198" y="365"/>
                      <a:pt x="1229" y="376"/>
                    </a:cubicBezTo>
                    <a:cubicBezTo>
                      <a:pt x="1259" y="386"/>
                      <a:pt x="1274" y="403"/>
                      <a:pt x="1274" y="426"/>
                    </a:cubicBezTo>
                    <a:cubicBezTo>
                      <a:pt x="1274" y="452"/>
                      <a:pt x="1256" y="471"/>
                      <a:pt x="1222" y="482"/>
                    </a:cubicBezTo>
                    <a:cubicBezTo>
                      <a:pt x="1187" y="493"/>
                      <a:pt x="1095" y="513"/>
                      <a:pt x="945" y="543"/>
                    </a:cubicBezTo>
                    <a:lnTo>
                      <a:pt x="937" y="755"/>
                    </a:lnTo>
                    <a:cubicBezTo>
                      <a:pt x="1042" y="730"/>
                      <a:pt x="1118" y="712"/>
                      <a:pt x="1164" y="700"/>
                    </a:cubicBezTo>
                    <a:cubicBezTo>
                      <a:pt x="1210" y="687"/>
                      <a:pt x="1248" y="681"/>
                      <a:pt x="1277" y="681"/>
                    </a:cubicBezTo>
                    <a:cubicBezTo>
                      <a:pt x="1306" y="681"/>
                      <a:pt x="1340" y="691"/>
                      <a:pt x="1379" y="711"/>
                    </a:cubicBezTo>
                    <a:cubicBezTo>
                      <a:pt x="1418" y="730"/>
                      <a:pt x="1437" y="751"/>
                      <a:pt x="1437" y="773"/>
                    </a:cubicBezTo>
                    <a:cubicBezTo>
                      <a:pt x="1437" y="794"/>
                      <a:pt x="1425" y="810"/>
                      <a:pt x="1402" y="819"/>
                    </a:cubicBezTo>
                    <a:cubicBezTo>
                      <a:pt x="1378" y="828"/>
                      <a:pt x="1347" y="832"/>
                      <a:pt x="1307" y="831"/>
                    </a:cubicBezTo>
                    <a:cubicBezTo>
                      <a:pt x="1267" y="831"/>
                      <a:pt x="1246" y="830"/>
                      <a:pt x="1244" y="830"/>
                    </a:cubicBezTo>
                    <a:cubicBezTo>
                      <a:pt x="1154" y="830"/>
                      <a:pt x="1068" y="835"/>
                      <a:pt x="984" y="845"/>
                    </a:cubicBezTo>
                    <a:cubicBezTo>
                      <a:pt x="1038" y="869"/>
                      <a:pt x="1065" y="893"/>
                      <a:pt x="1065" y="917"/>
                    </a:cubicBezTo>
                    <a:cubicBezTo>
                      <a:pt x="1065" y="941"/>
                      <a:pt x="1057" y="964"/>
                      <a:pt x="1041" y="987"/>
                    </a:cubicBezTo>
                    <a:cubicBezTo>
                      <a:pt x="1025" y="1010"/>
                      <a:pt x="1018" y="1072"/>
                      <a:pt x="1018" y="1173"/>
                    </a:cubicBezTo>
                    <a:cubicBezTo>
                      <a:pt x="1018" y="1266"/>
                      <a:pt x="1027" y="1331"/>
                      <a:pt x="1045" y="1368"/>
                    </a:cubicBezTo>
                    <a:cubicBezTo>
                      <a:pt x="1063" y="1406"/>
                      <a:pt x="1108" y="1425"/>
                      <a:pt x="1180" y="1425"/>
                    </a:cubicBezTo>
                    <a:cubicBezTo>
                      <a:pt x="1215" y="1425"/>
                      <a:pt x="1258" y="1422"/>
                      <a:pt x="1307" y="1416"/>
                    </a:cubicBezTo>
                    <a:cubicBezTo>
                      <a:pt x="1356" y="1410"/>
                      <a:pt x="1391" y="1401"/>
                      <a:pt x="1410" y="1389"/>
                    </a:cubicBezTo>
                    <a:cubicBezTo>
                      <a:pt x="1430" y="1377"/>
                      <a:pt x="1446" y="1355"/>
                      <a:pt x="1460" y="1325"/>
                    </a:cubicBezTo>
                    <a:cubicBezTo>
                      <a:pt x="1473" y="1294"/>
                      <a:pt x="1487" y="1232"/>
                      <a:pt x="1502" y="1137"/>
                    </a:cubicBezTo>
                    <a:cubicBezTo>
                      <a:pt x="1507" y="1102"/>
                      <a:pt x="1520" y="1084"/>
                      <a:pt x="1540" y="1084"/>
                    </a:cubicBezTo>
                    <a:cubicBezTo>
                      <a:pt x="1561" y="1084"/>
                      <a:pt x="1573" y="1103"/>
                      <a:pt x="1576" y="1140"/>
                    </a:cubicBezTo>
                    <a:cubicBezTo>
                      <a:pt x="1586" y="1238"/>
                      <a:pt x="1601" y="1311"/>
                      <a:pt x="1622" y="1358"/>
                    </a:cubicBezTo>
                    <a:cubicBezTo>
                      <a:pt x="1630" y="1378"/>
                      <a:pt x="1635" y="1394"/>
                      <a:pt x="1635" y="1408"/>
                    </a:cubicBezTo>
                    <a:cubicBezTo>
                      <a:pt x="1635" y="1455"/>
                      <a:pt x="1597" y="1495"/>
                      <a:pt x="1522" y="1528"/>
                    </a:cubicBezTo>
                    <a:cubicBezTo>
                      <a:pt x="1446" y="1561"/>
                      <a:pt x="1353" y="1577"/>
                      <a:pt x="1240" y="1577"/>
                    </a:cubicBezTo>
                    <a:cubicBezTo>
                      <a:pt x="1168" y="1577"/>
                      <a:pt x="1108" y="1569"/>
                      <a:pt x="1062" y="1554"/>
                    </a:cubicBezTo>
                    <a:cubicBezTo>
                      <a:pt x="1016" y="1538"/>
                      <a:pt x="981" y="1512"/>
                      <a:pt x="956" y="1478"/>
                    </a:cubicBezTo>
                    <a:cubicBezTo>
                      <a:pt x="931" y="1444"/>
                      <a:pt x="916" y="1405"/>
                      <a:pt x="909" y="1363"/>
                    </a:cubicBezTo>
                    <a:cubicBezTo>
                      <a:pt x="903" y="1321"/>
                      <a:pt x="900" y="1260"/>
                      <a:pt x="900" y="1181"/>
                    </a:cubicBezTo>
                    <a:cubicBezTo>
                      <a:pt x="900" y="1101"/>
                      <a:pt x="901" y="1049"/>
                      <a:pt x="903" y="1024"/>
                    </a:cubicBezTo>
                    <a:cubicBezTo>
                      <a:pt x="906" y="999"/>
                      <a:pt x="907" y="972"/>
                      <a:pt x="907" y="942"/>
                    </a:cubicBezTo>
                    <a:cubicBezTo>
                      <a:pt x="907" y="912"/>
                      <a:pt x="903" y="885"/>
                      <a:pt x="895" y="860"/>
                    </a:cubicBezTo>
                    <a:lnTo>
                      <a:pt x="769" y="882"/>
                    </a:lnTo>
                    <a:cubicBezTo>
                      <a:pt x="818" y="912"/>
                      <a:pt x="843" y="937"/>
                      <a:pt x="843" y="957"/>
                    </a:cubicBezTo>
                    <a:cubicBezTo>
                      <a:pt x="843" y="976"/>
                      <a:pt x="834" y="999"/>
                      <a:pt x="816" y="1026"/>
                    </a:cubicBezTo>
                    <a:cubicBezTo>
                      <a:pt x="799" y="1052"/>
                      <a:pt x="771" y="1101"/>
                      <a:pt x="733" y="1174"/>
                    </a:cubicBezTo>
                    <a:cubicBezTo>
                      <a:pt x="694" y="1248"/>
                      <a:pt x="644" y="1315"/>
                      <a:pt x="583" y="1376"/>
                    </a:cubicBezTo>
                    <a:cubicBezTo>
                      <a:pt x="521" y="1438"/>
                      <a:pt x="462" y="1483"/>
                      <a:pt x="404" y="1512"/>
                    </a:cubicBezTo>
                    <a:cubicBezTo>
                      <a:pt x="347" y="1541"/>
                      <a:pt x="306" y="1555"/>
                      <a:pt x="282" y="1555"/>
                    </a:cubicBezTo>
                    <a:cubicBezTo>
                      <a:pt x="260" y="1555"/>
                      <a:pt x="248" y="1547"/>
                      <a:pt x="248" y="1530"/>
                    </a:cubicBezTo>
                    <a:cubicBezTo>
                      <a:pt x="248" y="1514"/>
                      <a:pt x="260" y="1497"/>
                      <a:pt x="282" y="1481"/>
                    </a:cubicBezTo>
                    <a:cubicBezTo>
                      <a:pt x="417" y="1384"/>
                      <a:pt x="519" y="1280"/>
                      <a:pt x="588" y="1167"/>
                    </a:cubicBezTo>
                    <a:cubicBezTo>
                      <a:pt x="656" y="1054"/>
                      <a:pt x="691" y="970"/>
                      <a:pt x="691" y="915"/>
                    </a:cubicBezTo>
                    <a:cubicBezTo>
                      <a:pt x="691" y="905"/>
                      <a:pt x="691" y="899"/>
                      <a:pt x="691" y="898"/>
                    </a:cubicBezTo>
                    <a:cubicBezTo>
                      <a:pt x="615" y="916"/>
                      <a:pt x="563" y="930"/>
                      <a:pt x="537" y="940"/>
                    </a:cubicBezTo>
                    <a:cubicBezTo>
                      <a:pt x="511" y="950"/>
                      <a:pt x="486" y="955"/>
                      <a:pt x="463" y="955"/>
                    </a:cubicBezTo>
                    <a:cubicBezTo>
                      <a:pt x="439" y="955"/>
                      <a:pt x="414" y="947"/>
                      <a:pt x="388" y="932"/>
                    </a:cubicBezTo>
                    <a:cubicBezTo>
                      <a:pt x="365" y="919"/>
                      <a:pt x="352" y="904"/>
                      <a:pt x="349" y="889"/>
                    </a:cubicBezTo>
                    <a:lnTo>
                      <a:pt x="348" y="883"/>
                    </a:lnTo>
                    <a:lnTo>
                      <a:pt x="350" y="879"/>
                    </a:lnTo>
                    <a:cubicBezTo>
                      <a:pt x="351" y="876"/>
                      <a:pt x="352" y="874"/>
                      <a:pt x="353" y="871"/>
                    </a:cubicBezTo>
                    <a:lnTo>
                      <a:pt x="354" y="865"/>
                    </a:lnTo>
                    <a:lnTo>
                      <a:pt x="358" y="861"/>
                    </a:lnTo>
                    <a:cubicBezTo>
                      <a:pt x="372" y="847"/>
                      <a:pt x="401" y="839"/>
                      <a:pt x="446" y="835"/>
                    </a:cubicBezTo>
                    <a:cubicBezTo>
                      <a:pt x="511" y="829"/>
                      <a:pt x="635" y="809"/>
                      <a:pt x="817" y="775"/>
                    </a:cubicBezTo>
                    <a:lnTo>
                      <a:pt x="822" y="563"/>
                    </a:lnTo>
                    <a:cubicBezTo>
                      <a:pt x="787" y="571"/>
                      <a:pt x="753" y="574"/>
                      <a:pt x="722" y="574"/>
                    </a:cubicBezTo>
                    <a:cubicBezTo>
                      <a:pt x="691" y="574"/>
                      <a:pt x="665" y="571"/>
                      <a:pt x="645" y="563"/>
                    </a:cubicBezTo>
                    <a:cubicBezTo>
                      <a:pt x="612" y="628"/>
                      <a:pt x="577" y="680"/>
                      <a:pt x="539" y="719"/>
                    </a:cubicBezTo>
                    <a:cubicBezTo>
                      <a:pt x="500" y="758"/>
                      <a:pt x="470" y="778"/>
                      <a:pt x="448" y="778"/>
                    </a:cubicBezTo>
                    <a:cubicBezTo>
                      <a:pt x="428" y="778"/>
                      <a:pt x="418" y="770"/>
                      <a:pt x="418" y="755"/>
                    </a:cubicBezTo>
                    <a:cubicBezTo>
                      <a:pt x="418" y="740"/>
                      <a:pt x="422" y="728"/>
                      <a:pt x="431" y="717"/>
                    </a:cubicBezTo>
                    <a:cubicBezTo>
                      <a:pt x="472" y="658"/>
                      <a:pt x="504" y="592"/>
                      <a:pt x="526" y="518"/>
                    </a:cubicBezTo>
                    <a:cubicBezTo>
                      <a:pt x="548" y="444"/>
                      <a:pt x="557" y="397"/>
                      <a:pt x="552" y="375"/>
                    </a:cubicBezTo>
                    <a:cubicBezTo>
                      <a:pt x="548" y="354"/>
                      <a:pt x="546" y="333"/>
                      <a:pt x="546" y="313"/>
                    </a:cubicBezTo>
                    <a:cubicBezTo>
                      <a:pt x="546" y="292"/>
                      <a:pt x="556" y="282"/>
                      <a:pt x="577" y="282"/>
                    </a:cubicBezTo>
                    <a:cubicBezTo>
                      <a:pt x="597" y="282"/>
                      <a:pt x="628" y="290"/>
                      <a:pt x="670" y="306"/>
                    </a:cubicBezTo>
                    <a:cubicBezTo>
                      <a:pt x="712" y="322"/>
                      <a:pt x="733" y="341"/>
                      <a:pt x="733" y="362"/>
                    </a:cubicBezTo>
                    <a:cubicBezTo>
                      <a:pt x="733" y="384"/>
                      <a:pt x="728" y="405"/>
                      <a:pt x="716" y="426"/>
                    </a:cubicBezTo>
                    <a:cubicBezTo>
                      <a:pt x="705" y="447"/>
                      <a:pt x="692" y="464"/>
                      <a:pt x="677" y="478"/>
                    </a:cubicBezTo>
                    <a:cubicBezTo>
                      <a:pt x="721" y="469"/>
                      <a:pt x="770" y="458"/>
                      <a:pt x="825" y="443"/>
                    </a:cubicBezTo>
                    <a:cubicBezTo>
                      <a:pt x="827" y="359"/>
                      <a:pt x="828" y="286"/>
                      <a:pt x="828" y="224"/>
                    </a:cubicBezTo>
                    <a:cubicBezTo>
                      <a:pt x="828" y="161"/>
                      <a:pt x="823" y="122"/>
                      <a:pt x="811" y="108"/>
                    </a:cubicBezTo>
                    <a:cubicBezTo>
                      <a:pt x="789" y="77"/>
                      <a:pt x="777" y="51"/>
                      <a:pt x="777" y="31"/>
                    </a:cubicBezTo>
                    <a:cubicBezTo>
                      <a:pt x="777" y="10"/>
                      <a:pt x="790" y="0"/>
                      <a:pt x="81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8940" y="748"/>
                <a:ext cx="295" cy="236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236">
                    <a:moveTo>
                      <a:pt x="53" y="0"/>
                    </a:moveTo>
                    <a:cubicBezTo>
                      <a:pt x="83" y="0"/>
                      <a:pt x="122" y="6"/>
                      <a:pt x="168" y="17"/>
                    </a:cubicBezTo>
                    <a:cubicBezTo>
                      <a:pt x="215" y="29"/>
                      <a:pt x="248" y="48"/>
                      <a:pt x="267" y="75"/>
                    </a:cubicBezTo>
                    <a:cubicBezTo>
                      <a:pt x="285" y="102"/>
                      <a:pt x="295" y="128"/>
                      <a:pt x="295" y="152"/>
                    </a:cubicBezTo>
                    <a:cubicBezTo>
                      <a:pt x="295" y="177"/>
                      <a:pt x="288" y="197"/>
                      <a:pt x="274" y="213"/>
                    </a:cubicBezTo>
                    <a:cubicBezTo>
                      <a:pt x="261" y="228"/>
                      <a:pt x="243" y="236"/>
                      <a:pt x="222" y="236"/>
                    </a:cubicBezTo>
                    <a:cubicBezTo>
                      <a:pt x="188" y="236"/>
                      <a:pt x="143" y="207"/>
                      <a:pt x="86" y="151"/>
                    </a:cubicBezTo>
                    <a:cubicBezTo>
                      <a:pt x="29" y="95"/>
                      <a:pt x="0" y="55"/>
                      <a:pt x="0" y="33"/>
                    </a:cubicBezTo>
                    <a:cubicBezTo>
                      <a:pt x="0" y="11"/>
                      <a:pt x="18" y="0"/>
                      <a:pt x="53" y="0"/>
                    </a:cubicBezTo>
                    <a:close/>
                  </a:path>
                </a:pathLst>
              </a:custGeom>
              <a:solidFill>
                <a:srgbClr val="FFC000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8783" y="1151"/>
                <a:ext cx="286" cy="224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6" h="224">
                    <a:moveTo>
                      <a:pt x="85" y="0"/>
                    </a:moveTo>
                    <a:cubicBezTo>
                      <a:pt x="141" y="0"/>
                      <a:pt x="189" y="13"/>
                      <a:pt x="228" y="38"/>
                    </a:cubicBezTo>
                    <a:cubicBezTo>
                      <a:pt x="266" y="63"/>
                      <a:pt x="286" y="95"/>
                      <a:pt x="286" y="136"/>
                    </a:cubicBezTo>
                    <a:cubicBezTo>
                      <a:pt x="286" y="160"/>
                      <a:pt x="279" y="181"/>
                      <a:pt x="267" y="198"/>
                    </a:cubicBezTo>
                    <a:cubicBezTo>
                      <a:pt x="254" y="216"/>
                      <a:pt x="238" y="224"/>
                      <a:pt x="217" y="224"/>
                    </a:cubicBezTo>
                    <a:cubicBezTo>
                      <a:pt x="189" y="224"/>
                      <a:pt x="146" y="198"/>
                      <a:pt x="88" y="146"/>
                    </a:cubicBezTo>
                    <a:cubicBezTo>
                      <a:pt x="29" y="93"/>
                      <a:pt x="0" y="56"/>
                      <a:pt x="0" y="34"/>
                    </a:cubicBezTo>
                    <a:cubicBezTo>
                      <a:pt x="0" y="11"/>
                      <a:pt x="28" y="0"/>
                      <a:pt x="85" y="0"/>
                    </a:cubicBezTo>
                    <a:close/>
                  </a:path>
                </a:pathLst>
              </a:custGeom>
              <a:solidFill>
                <a:srgbClr val="FFC000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368" y="125"/>
              <a:ext cx="664" cy="1850"/>
              <a:chOff x="8453" y="531"/>
              <a:chExt cx="628" cy="175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516" y="1323"/>
                <a:ext cx="500" cy="958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00" h="958">
                    <a:moveTo>
                      <a:pt x="496" y="83"/>
                    </a:moveTo>
                    <a:lnTo>
                      <a:pt x="493" y="89"/>
                    </a:lnTo>
                    <a:lnTo>
                      <a:pt x="494" y="85"/>
                    </a:lnTo>
                    <a:lnTo>
                      <a:pt x="496" y="83"/>
                    </a:lnTo>
                    <a:close/>
                    <a:moveTo>
                      <a:pt x="470" y="0"/>
                    </a:moveTo>
                    <a:cubicBezTo>
                      <a:pt x="490" y="0"/>
                      <a:pt x="500" y="15"/>
                      <a:pt x="500" y="45"/>
                    </a:cubicBezTo>
                    <a:cubicBezTo>
                      <a:pt x="500" y="56"/>
                      <a:pt x="498" y="69"/>
                      <a:pt x="495" y="83"/>
                    </a:cubicBezTo>
                    <a:lnTo>
                      <a:pt x="494" y="85"/>
                    </a:lnTo>
                    <a:lnTo>
                      <a:pt x="494" y="85"/>
                    </a:lnTo>
                    <a:cubicBezTo>
                      <a:pt x="491" y="89"/>
                      <a:pt x="489" y="93"/>
                      <a:pt x="487" y="97"/>
                    </a:cubicBezTo>
                    <a:lnTo>
                      <a:pt x="486" y="103"/>
                    </a:lnTo>
                    <a:lnTo>
                      <a:pt x="484" y="107"/>
                    </a:lnTo>
                    <a:lnTo>
                      <a:pt x="471" y="146"/>
                    </a:lnTo>
                    <a:lnTo>
                      <a:pt x="459" y="176"/>
                    </a:lnTo>
                    <a:cubicBezTo>
                      <a:pt x="415" y="287"/>
                      <a:pt x="373" y="407"/>
                      <a:pt x="333" y="535"/>
                    </a:cubicBezTo>
                    <a:cubicBezTo>
                      <a:pt x="287" y="681"/>
                      <a:pt x="260" y="788"/>
                      <a:pt x="252" y="856"/>
                    </a:cubicBezTo>
                    <a:cubicBezTo>
                      <a:pt x="244" y="924"/>
                      <a:pt x="222" y="958"/>
                      <a:pt x="185" y="958"/>
                    </a:cubicBezTo>
                    <a:cubicBezTo>
                      <a:pt x="148" y="958"/>
                      <a:pt x="108" y="924"/>
                      <a:pt x="65" y="856"/>
                    </a:cubicBezTo>
                    <a:cubicBezTo>
                      <a:pt x="22" y="788"/>
                      <a:pt x="0" y="736"/>
                      <a:pt x="0" y="701"/>
                    </a:cubicBezTo>
                    <a:cubicBezTo>
                      <a:pt x="0" y="666"/>
                      <a:pt x="21" y="636"/>
                      <a:pt x="63" y="610"/>
                    </a:cubicBezTo>
                    <a:cubicBezTo>
                      <a:pt x="105" y="585"/>
                      <a:pt x="151" y="535"/>
                      <a:pt x="199" y="462"/>
                    </a:cubicBezTo>
                    <a:lnTo>
                      <a:pt x="299" y="235"/>
                    </a:lnTo>
                    <a:cubicBezTo>
                      <a:pt x="363" y="110"/>
                      <a:pt x="403" y="40"/>
                      <a:pt x="418" y="24"/>
                    </a:cubicBezTo>
                    <a:cubicBezTo>
                      <a:pt x="433" y="8"/>
                      <a:pt x="450" y="0"/>
                      <a:pt x="47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8671" y="531"/>
                <a:ext cx="411" cy="328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236">
                    <a:moveTo>
                      <a:pt x="53" y="0"/>
                    </a:moveTo>
                    <a:cubicBezTo>
                      <a:pt x="83" y="0"/>
                      <a:pt x="122" y="6"/>
                      <a:pt x="168" y="17"/>
                    </a:cubicBezTo>
                    <a:cubicBezTo>
                      <a:pt x="215" y="29"/>
                      <a:pt x="248" y="48"/>
                      <a:pt x="267" y="75"/>
                    </a:cubicBezTo>
                    <a:cubicBezTo>
                      <a:pt x="285" y="102"/>
                      <a:pt x="295" y="128"/>
                      <a:pt x="295" y="152"/>
                    </a:cubicBezTo>
                    <a:cubicBezTo>
                      <a:pt x="295" y="177"/>
                      <a:pt x="288" y="197"/>
                      <a:pt x="274" y="213"/>
                    </a:cubicBezTo>
                    <a:cubicBezTo>
                      <a:pt x="261" y="228"/>
                      <a:pt x="243" y="236"/>
                      <a:pt x="222" y="236"/>
                    </a:cubicBezTo>
                    <a:cubicBezTo>
                      <a:pt x="188" y="236"/>
                      <a:pt x="143" y="207"/>
                      <a:pt x="86" y="151"/>
                    </a:cubicBezTo>
                    <a:cubicBezTo>
                      <a:pt x="29" y="95"/>
                      <a:pt x="0" y="55"/>
                      <a:pt x="0" y="33"/>
                    </a:cubicBezTo>
                    <a:cubicBezTo>
                      <a:pt x="0" y="11"/>
                      <a:pt x="18" y="0"/>
                      <a:pt x="53" y="0"/>
                    </a:cubicBezTo>
                    <a:close/>
                  </a:path>
                </a:pathLst>
              </a:custGeom>
              <a:solidFill>
                <a:srgbClr val="FFC000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453" y="1092"/>
                <a:ext cx="398" cy="313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6" h="224">
                    <a:moveTo>
                      <a:pt x="85" y="0"/>
                    </a:moveTo>
                    <a:cubicBezTo>
                      <a:pt x="141" y="0"/>
                      <a:pt x="189" y="13"/>
                      <a:pt x="228" y="38"/>
                    </a:cubicBezTo>
                    <a:cubicBezTo>
                      <a:pt x="266" y="63"/>
                      <a:pt x="286" y="95"/>
                      <a:pt x="286" y="136"/>
                    </a:cubicBezTo>
                    <a:cubicBezTo>
                      <a:pt x="286" y="160"/>
                      <a:pt x="279" y="181"/>
                      <a:pt x="267" y="198"/>
                    </a:cubicBezTo>
                    <a:cubicBezTo>
                      <a:pt x="254" y="216"/>
                      <a:pt x="238" y="224"/>
                      <a:pt x="217" y="224"/>
                    </a:cubicBezTo>
                    <a:cubicBezTo>
                      <a:pt x="189" y="224"/>
                      <a:pt x="146" y="198"/>
                      <a:pt x="88" y="146"/>
                    </a:cubicBezTo>
                    <a:cubicBezTo>
                      <a:pt x="29" y="93"/>
                      <a:pt x="0" y="56"/>
                      <a:pt x="0" y="34"/>
                    </a:cubicBezTo>
                    <a:cubicBezTo>
                      <a:pt x="0" y="11"/>
                      <a:pt x="28" y="0"/>
                      <a:pt x="85" y="0"/>
                    </a:cubicBezTo>
                    <a:close/>
                  </a:path>
                </a:pathLst>
              </a:custGeom>
              <a:solidFill>
                <a:srgbClr val="FFC000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6899910" y="4537075"/>
            <a:ext cx="12280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>
                <a:latin typeface="华文楷体" panose="02010600040101010101" charset="-122"/>
                <a:ea typeface="华文楷体" panose="02010600040101010101" charset="-122"/>
              </a:rPr>
              <a:t>先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9681210" y="1576070"/>
            <a:ext cx="174244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latin typeface="华文楷体" panose="02010600040101010101" charset="-122"/>
                <a:ea typeface="华文楷体" panose="02010600040101010101" charset="-122"/>
              </a:rPr>
              <a:t>面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0514965" y="2687224"/>
            <a:ext cx="226695" cy="1447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9" h="222">
                <a:moveTo>
                  <a:pt x="371" y="31"/>
                </a:moveTo>
                <a:lnTo>
                  <a:pt x="399" y="87"/>
                </a:lnTo>
                <a:lnTo>
                  <a:pt x="399" y="196"/>
                </a:lnTo>
                <a:lnTo>
                  <a:pt x="371" y="219"/>
                </a:lnTo>
                <a:lnTo>
                  <a:pt x="371" y="174"/>
                </a:lnTo>
                <a:cubicBezTo>
                  <a:pt x="371" y="144"/>
                  <a:pt x="371" y="113"/>
                  <a:pt x="371" y="82"/>
                </a:cubicBezTo>
                <a:cubicBezTo>
                  <a:pt x="371" y="72"/>
                  <a:pt x="371" y="63"/>
                  <a:pt x="371" y="54"/>
                </a:cubicBezTo>
                <a:lnTo>
                  <a:pt x="371" y="31"/>
                </a:lnTo>
                <a:close/>
                <a:moveTo>
                  <a:pt x="261" y="0"/>
                </a:moveTo>
                <a:cubicBezTo>
                  <a:pt x="283" y="0"/>
                  <a:pt x="306" y="8"/>
                  <a:pt x="332" y="24"/>
                </a:cubicBezTo>
                <a:cubicBezTo>
                  <a:pt x="357" y="40"/>
                  <a:pt x="370" y="59"/>
                  <a:pt x="370" y="82"/>
                </a:cubicBezTo>
                <a:cubicBezTo>
                  <a:pt x="370" y="121"/>
                  <a:pt x="333" y="154"/>
                  <a:pt x="259" y="182"/>
                </a:cubicBezTo>
                <a:cubicBezTo>
                  <a:pt x="185" y="209"/>
                  <a:pt x="123" y="222"/>
                  <a:pt x="71" y="222"/>
                </a:cubicBezTo>
                <a:cubicBezTo>
                  <a:pt x="55" y="222"/>
                  <a:pt x="42" y="222"/>
                  <a:pt x="31" y="222"/>
                </a:cubicBezTo>
                <a:lnTo>
                  <a:pt x="30" y="222"/>
                </a:lnTo>
                <a:lnTo>
                  <a:pt x="0" y="177"/>
                </a:lnTo>
                <a:lnTo>
                  <a:pt x="0" y="68"/>
                </a:lnTo>
                <a:lnTo>
                  <a:pt x="1" y="66"/>
                </a:lnTo>
                <a:lnTo>
                  <a:pt x="18" y="60"/>
                </a:lnTo>
                <a:cubicBezTo>
                  <a:pt x="126" y="20"/>
                  <a:pt x="207" y="0"/>
                  <a:pt x="261" y="0"/>
                </a:cubicBezTo>
                <a:close/>
              </a:path>
            </a:pathLst>
          </a:custGeom>
          <a:solidFill>
            <a:srgbClr val="E2AEAB"/>
          </a:solidFill>
          <a:effectLst/>
        </p:spPr>
        <p:txBody>
          <a:bodyPr wrap="square" rtlCol="0">
            <a:noAutofit/>
          </a:bodyPr>
          <a:lstStyle/>
          <a:p>
            <a:endParaRPr lang="zh-CN" altLang="en-US" sz="16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513695" y="2884709"/>
            <a:ext cx="216535" cy="1511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215">
                <a:moveTo>
                  <a:pt x="343" y="15"/>
                </a:moveTo>
                <a:lnTo>
                  <a:pt x="363" y="18"/>
                </a:lnTo>
                <a:lnTo>
                  <a:pt x="381" y="127"/>
                </a:lnTo>
                <a:lnTo>
                  <a:pt x="337" y="215"/>
                </a:lnTo>
                <a:lnTo>
                  <a:pt x="339" y="155"/>
                </a:lnTo>
                <a:cubicBezTo>
                  <a:pt x="340" y="127"/>
                  <a:pt x="341" y="98"/>
                  <a:pt x="342" y="69"/>
                </a:cubicBezTo>
                <a:lnTo>
                  <a:pt x="343" y="15"/>
                </a:lnTo>
                <a:close/>
                <a:moveTo>
                  <a:pt x="175" y="0"/>
                </a:moveTo>
                <a:cubicBezTo>
                  <a:pt x="223" y="0"/>
                  <a:pt x="262" y="8"/>
                  <a:pt x="293" y="23"/>
                </a:cubicBezTo>
                <a:cubicBezTo>
                  <a:pt x="323" y="38"/>
                  <a:pt x="339" y="63"/>
                  <a:pt x="339" y="99"/>
                </a:cubicBezTo>
                <a:cubicBezTo>
                  <a:pt x="339" y="134"/>
                  <a:pt x="305" y="162"/>
                  <a:pt x="237" y="182"/>
                </a:cubicBezTo>
                <a:cubicBezTo>
                  <a:pt x="169" y="202"/>
                  <a:pt x="111" y="212"/>
                  <a:pt x="63" y="212"/>
                </a:cubicBezTo>
                <a:lnTo>
                  <a:pt x="62" y="212"/>
                </a:lnTo>
                <a:lnTo>
                  <a:pt x="0" y="181"/>
                </a:lnTo>
                <a:lnTo>
                  <a:pt x="0" y="73"/>
                </a:lnTo>
                <a:lnTo>
                  <a:pt x="11" y="52"/>
                </a:lnTo>
                <a:lnTo>
                  <a:pt x="24" y="45"/>
                </a:lnTo>
                <a:cubicBezTo>
                  <a:pt x="85" y="15"/>
                  <a:pt x="136" y="0"/>
                  <a:pt x="175" y="0"/>
                </a:cubicBezTo>
                <a:close/>
              </a:path>
            </a:pathLst>
          </a:custGeom>
          <a:solidFill>
            <a:srgbClr val="E2AEAB"/>
          </a:solidFill>
          <a:effectLst/>
        </p:spPr>
        <p:txBody>
          <a:bodyPr wrap="square" rtlCol="0">
            <a:noAutofit/>
          </a:bodyPr>
          <a:lstStyle/>
          <a:p>
            <a:endParaRPr lang="zh-CN" altLang="en-US" sz="16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247630" y="3068859"/>
            <a:ext cx="781050" cy="2184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1" h="302">
                <a:moveTo>
                  <a:pt x="1317" y="0"/>
                </a:moveTo>
                <a:cubicBezTo>
                  <a:pt x="1369" y="0"/>
                  <a:pt x="1408" y="7"/>
                  <a:pt x="1434" y="22"/>
                </a:cubicBezTo>
                <a:cubicBezTo>
                  <a:pt x="1461" y="36"/>
                  <a:pt x="1484" y="56"/>
                  <a:pt x="1504" y="82"/>
                </a:cubicBezTo>
                <a:cubicBezTo>
                  <a:pt x="1523" y="108"/>
                  <a:pt x="1532" y="120"/>
                  <a:pt x="1529" y="120"/>
                </a:cubicBezTo>
                <a:cubicBezTo>
                  <a:pt x="1535" y="120"/>
                  <a:pt x="1545" y="86"/>
                  <a:pt x="1560" y="16"/>
                </a:cubicBezTo>
                <a:lnTo>
                  <a:pt x="1561" y="13"/>
                </a:lnTo>
                <a:lnTo>
                  <a:pt x="1561" y="108"/>
                </a:lnTo>
                <a:lnTo>
                  <a:pt x="1524" y="217"/>
                </a:lnTo>
                <a:lnTo>
                  <a:pt x="1415" y="217"/>
                </a:lnTo>
                <a:lnTo>
                  <a:pt x="1407" y="219"/>
                </a:lnTo>
                <a:lnTo>
                  <a:pt x="1407" y="219"/>
                </a:lnTo>
                <a:cubicBezTo>
                  <a:pt x="1390" y="195"/>
                  <a:pt x="1368" y="183"/>
                  <a:pt x="1339" y="183"/>
                </a:cubicBezTo>
                <a:cubicBezTo>
                  <a:pt x="1311" y="183"/>
                  <a:pt x="1206" y="190"/>
                  <a:pt x="1023" y="202"/>
                </a:cubicBezTo>
                <a:cubicBezTo>
                  <a:pt x="840" y="215"/>
                  <a:pt x="673" y="232"/>
                  <a:pt x="520" y="251"/>
                </a:cubicBezTo>
                <a:cubicBezTo>
                  <a:pt x="387" y="268"/>
                  <a:pt x="236" y="285"/>
                  <a:pt x="69" y="301"/>
                </a:cubicBezTo>
                <a:lnTo>
                  <a:pt x="49" y="302"/>
                </a:lnTo>
                <a:lnTo>
                  <a:pt x="0" y="253"/>
                </a:lnTo>
                <a:lnTo>
                  <a:pt x="0" y="159"/>
                </a:lnTo>
                <a:lnTo>
                  <a:pt x="332" y="112"/>
                </a:lnTo>
                <a:cubicBezTo>
                  <a:pt x="331" y="99"/>
                  <a:pt x="331" y="85"/>
                  <a:pt x="331" y="71"/>
                </a:cubicBezTo>
                <a:lnTo>
                  <a:pt x="330" y="71"/>
                </a:lnTo>
                <a:lnTo>
                  <a:pt x="363" y="71"/>
                </a:lnTo>
                <a:lnTo>
                  <a:pt x="472" y="71"/>
                </a:lnTo>
                <a:lnTo>
                  <a:pt x="523" y="71"/>
                </a:lnTo>
                <a:lnTo>
                  <a:pt x="524" y="94"/>
                </a:lnTo>
                <a:cubicBezTo>
                  <a:pt x="583" y="86"/>
                  <a:pt x="635" y="78"/>
                  <a:pt x="680" y="72"/>
                </a:cubicBezTo>
                <a:lnTo>
                  <a:pt x="687" y="71"/>
                </a:lnTo>
                <a:lnTo>
                  <a:pt x="689" y="71"/>
                </a:lnTo>
                <a:lnTo>
                  <a:pt x="697" y="70"/>
                </a:lnTo>
                <a:lnTo>
                  <a:pt x="705" y="68"/>
                </a:lnTo>
                <a:cubicBezTo>
                  <a:pt x="788" y="57"/>
                  <a:pt x="841" y="50"/>
                  <a:pt x="864" y="48"/>
                </a:cubicBezTo>
                <a:lnTo>
                  <a:pt x="864" y="42"/>
                </a:lnTo>
                <a:lnTo>
                  <a:pt x="907" y="35"/>
                </a:lnTo>
                <a:lnTo>
                  <a:pt x="1016" y="17"/>
                </a:lnTo>
                <a:lnTo>
                  <a:pt x="1076" y="7"/>
                </a:lnTo>
                <a:lnTo>
                  <a:pt x="1075" y="23"/>
                </a:lnTo>
                <a:cubicBezTo>
                  <a:pt x="1185" y="8"/>
                  <a:pt x="1266" y="0"/>
                  <a:pt x="1317" y="0"/>
                </a:cubicBezTo>
                <a:close/>
              </a:path>
            </a:pathLst>
          </a:custGeom>
          <a:solidFill>
            <a:srgbClr val="E2AEAB"/>
          </a:solidFill>
          <a:effectLst/>
        </p:spPr>
        <p:txBody>
          <a:bodyPr wrap="square" rtlCol="0">
            <a:noAutofit/>
          </a:bodyPr>
          <a:lstStyle/>
          <a:p>
            <a:endParaRPr lang="zh-CN" altLang="en-US" sz="16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737725" y="4295140"/>
            <a:ext cx="185483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>
                <a:latin typeface="华文楷体" panose="02010600040101010101" charset="-122"/>
                <a:ea typeface="华文楷体" panose="02010600040101010101" charset="-122"/>
              </a:rPr>
              <a:t>而</a:t>
            </a:r>
          </a:p>
        </p:txBody>
      </p:sp>
    </p:spTree>
    <p:extLst>
      <p:ext uri="{BB962C8B-B14F-4D97-AF65-F5344CB8AC3E}">
        <p14:creationId xmlns:p14="http://schemas.microsoft.com/office/powerpoint/2010/main" val="279648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  <p:bldP spid="181" grpId="0"/>
      <p:bldP spid="1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9549130" cy="1616710"/>
            <a:chOff x="-861004" y="521722"/>
            <a:chExt cx="9549130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870839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S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hàng kè de shí 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xué shēng bù néng zuò shén me？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上课的时候，学生不能做什么？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602344" y="2932280"/>
            <a:ext cx="9501505" cy="1616710"/>
            <a:chOff x="-241879" y="521722"/>
            <a:chExt cx="9501505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69886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D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 wèi bìng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shēng gào sù tā shén me？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大卫病了，医生告诉他什么？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1602344" y="4631540"/>
            <a:ext cx="9500870" cy="1616710"/>
            <a:chOff x="-241879" y="521722"/>
            <a:chExt cx="9500870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69823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T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iān qì tài rè le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wǒ mén 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ú yào zuò shén me？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天气太热了，我们不要做什么？</a:t>
              </a:r>
            </a:p>
          </p:txBody>
        </p:sp>
        <p:pic>
          <p:nvPicPr>
            <p:cNvPr id="52" name="图片 5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37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hái zi</a:t>
              </a:r>
              <a:endPara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孩子</a:t>
              </a: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chàng gē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唱歌</a:t>
              </a: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nǚ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女</a:t>
              </a: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48767" y="1826024"/>
            <a:ext cx="1763813" cy="942447"/>
            <a:chOff x="12198" y="1589"/>
            <a:chExt cx="3349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98" y="1724"/>
              <a:ext cx="334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shuō huà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说话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43932" y="1811419"/>
            <a:ext cx="1862301" cy="957724"/>
            <a:chOff x="12195" y="1589"/>
            <a:chExt cx="3536" cy="1818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95" y="1832"/>
              <a:ext cx="3536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男</a:t>
              </a: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tiào wǔ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跳舞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58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947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6090285" y="182626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文本框 7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hái zi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孩子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chàng gē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唱歌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959698" y="1912382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nǚ 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女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948767" y="1897142"/>
            <a:ext cx="1763813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shuō huà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说话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43932" y="1901332"/>
            <a:ext cx="186230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nán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男</a:t>
            </a:r>
          </a:p>
        </p:txBody>
      </p:sp>
    </p:spTree>
    <p:extLst>
      <p:ext uri="{BB962C8B-B14F-4D97-AF65-F5344CB8AC3E}">
        <p14:creationId xmlns:p14="http://schemas.microsoft.com/office/powerpoint/2010/main" val="1175964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0,&quot;width&quot;:12954.00033701799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451.8393234672305,&quot;width&quot;:2879.604178119846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99,&quot;width&quot;:755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2362</Words>
  <Application>Microsoft Office PowerPoint</Application>
  <PresentationFormat>Widescreen</PresentationFormat>
  <Paragraphs>383</Paragraphs>
  <Slides>37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4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1</cp:revision>
  <dcterms:created xsi:type="dcterms:W3CDTF">2022-11-02T15:30:40Z</dcterms:created>
  <dcterms:modified xsi:type="dcterms:W3CDTF">2022-11-02T15:36:47Z</dcterms:modified>
</cp:coreProperties>
</file>